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258" r:id="rId3"/>
    <p:sldId id="350" r:id="rId4"/>
    <p:sldId id="341" r:id="rId5"/>
    <p:sldId id="351" r:id="rId6"/>
    <p:sldId id="369" r:id="rId7"/>
    <p:sldId id="352" r:id="rId8"/>
    <p:sldId id="339" r:id="rId9"/>
    <p:sldId id="342" r:id="rId10"/>
    <p:sldId id="344" r:id="rId11"/>
    <p:sldId id="371" r:id="rId12"/>
    <p:sldId id="353" r:id="rId13"/>
    <p:sldId id="343" r:id="rId14"/>
    <p:sldId id="354" r:id="rId15"/>
    <p:sldId id="346" r:id="rId16"/>
    <p:sldId id="347" r:id="rId17"/>
    <p:sldId id="355" r:id="rId18"/>
    <p:sldId id="349" r:id="rId19"/>
    <p:sldId id="363" r:id="rId20"/>
    <p:sldId id="367" r:id="rId21"/>
    <p:sldId id="356" r:id="rId22"/>
    <p:sldId id="357" r:id="rId23"/>
    <p:sldId id="358" r:id="rId24"/>
    <p:sldId id="359" r:id="rId25"/>
    <p:sldId id="360" r:id="rId26"/>
    <p:sldId id="361" r:id="rId27"/>
    <p:sldId id="368" r:id="rId28"/>
    <p:sldId id="373" r:id="rId29"/>
    <p:sldId id="372" r:id="rId30"/>
    <p:sldId id="362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A90125-C876-FB26-DF75-A24433D90732}" name="Ana Pancorbo" initials="AP" userId="S::apancorbo@freepikco.onmicrosoft.com::4c647062-b286-4ec9-a79d-abe5166791c6" providerId="AD"/>
  <p188:author id="{60FB20EF-046E-9836-70C5-E8938F8A6740}" name="Paula López Rodríguez" initials="PLR" userId="S::prodriguez@freepikco.onmicrosoft.com::0dabe7f3-1114-4626-94e2-2624c6ec2e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E92"/>
    <a:srgbClr val="FEC928"/>
    <a:srgbClr val="DAE0C2"/>
    <a:srgbClr val="CFD9E0"/>
    <a:srgbClr val="445D73"/>
    <a:srgbClr val="325D79"/>
    <a:srgbClr val="DBA501"/>
    <a:srgbClr val="997501"/>
    <a:srgbClr val="424B2B"/>
    <a:srgbClr val="707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78598" autoAdjust="0"/>
  </p:normalViewPr>
  <p:slideViewPr>
    <p:cSldViewPr snapToGrid="0" showGuides="1">
      <p:cViewPr varScale="1">
        <p:scale>
          <a:sx n="90" d="100"/>
          <a:sy n="90" d="100"/>
        </p:scale>
        <p:origin x="1498" y="53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7" d="100"/>
        <a:sy n="27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BCC49-4A81-45E3-B0BA-4506D0CC7A82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2F922-EF9C-456C-95E6-D96DA79A85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9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19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teryteryertyrtyrtyrty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3941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</a:rPr>
              <a:t>Many people face challenges managing their finances and achieving their goals.</a:t>
            </a:r>
          </a:p>
          <a:p>
            <a:r>
              <a:rPr lang="en-US" dirty="0"/>
              <a:t>Some people they don’t have the skols or the tools to organize there finances</a:t>
            </a:r>
          </a:p>
          <a:p>
            <a:r>
              <a:rPr lang="en-US" dirty="0"/>
              <a:t>The don’t have the knowledge or the limited time can make it difficult </a:t>
            </a:r>
          </a:p>
          <a:p>
            <a:r>
              <a:rPr lang="en-US" dirty="0"/>
              <a:t>They also struggle </a:t>
            </a:r>
            <a:r>
              <a:rPr lang="en-US" dirty="0">
                <a:solidFill>
                  <a:schemeClr val="accent6"/>
                </a:solidFill>
              </a:rPr>
              <a:t>with prioritizing their goals </a:t>
            </a:r>
          </a:p>
          <a:p>
            <a:r>
              <a:rPr lang="en-US" dirty="0">
                <a:solidFill>
                  <a:schemeClr val="accent6"/>
                </a:solidFill>
              </a:rPr>
              <a:t>identifying the best investment options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Applying for loans without proper information and planning can lead to financial challenges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37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9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combine these features into our app, users will have a full solution that helps them manage their finances, save money, make correct investment decisions, and track progress towards their financial goals.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dirty="0"/>
            </a:br>
            <a:br>
              <a:rPr lang="en-US" dirty="0"/>
            </a:br>
            <a:r>
              <a:rPr lang="en-US" dirty="0"/>
              <a:t>Our application is going to deal with a leading investment house that provides us with this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761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Know Your Money: Understand how much money you have coming in from different sources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 a record of where your money goes by sorting it into different categories like rent, transportation, food, and fun.</a:t>
            </a:r>
          </a:p>
          <a:p>
            <a:b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Decide what you want to achieve financially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a budget by assigning your money to different categories based on your goals and needs.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 an Eye on Spending: Regularly check how much you're actually spending compared to what you planned.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 if Necessary: If things change or unexpected expenses come up, make changes to your budget accordingly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and Improve: Take time to look over your budget regularly and find ways to save more or spend smarter.</a:t>
            </a:r>
          </a:p>
          <a:p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2F922-EF9C-456C-95E6-D96DA79A85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50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entrada manual 3">
            <a:extLst>
              <a:ext uri="{FF2B5EF4-FFF2-40B4-BE49-F238E27FC236}">
                <a16:creationId xmlns:a16="http://schemas.microsoft.com/office/drawing/2014/main" id="{C955E95D-F193-9FB5-D8C2-2719327C0F3C}"/>
              </a:ext>
            </a:extLst>
          </p:cNvPr>
          <p:cNvSpPr/>
          <p:nvPr userDrawn="1"/>
        </p:nvSpPr>
        <p:spPr>
          <a:xfrm rot="10800000">
            <a:off x="-7485" y="-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C4C21500-4633-3239-F2C2-D3C1CE5F55EE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D68A35-24B2-4F9F-DF00-C80C6652F298}"/>
              </a:ext>
            </a:extLst>
          </p:cNvPr>
          <p:cNvGrpSpPr/>
          <p:nvPr userDrawn="1"/>
        </p:nvGrpSpPr>
        <p:grpSpPr>
          <a:xfrm>
            <a:off x="5286532" y="3624718"/>
            <a:ext cx="1119057" cy="388741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D668BC42-FAAE-F798-B095-1A3409E8AFCF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8A76DFD6-BF94-408A-7456-D2F8A916167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0B8DF58E-294F-51FA-276F-C0E99DCB9F6A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39988"/>
            <a:ext cx="6858000" cy="148421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2636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4CBCF9EC-E00D-4C00-E79E-F3F48FE46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160" y="3210907"/>
            <a:ext cx="1323295" cy="13602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9AC2399-B95D-3099-CAD4-61AF349B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16" y="340671"/>
            <a:ext cx="1694690" cy="1742047"/>
          </a:xfrm>
          <a:prstGeom prst="rect">
            <a:avLst/>
          </a:prstGeom>
        </p:spPr>
      </p:pic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E17D6635-2B40-1A57-5541-34CC6A99D21D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E56E9C2-8AE0-BD01-72E7-6DFAE34AD166}"/>
              </a:ext>
            </a:extLst>
          </p:cNvPr>
          <p:cNvGrpSpPr/>
          <p:nvPr userDrawn="1"/>
        </p:nvGrpSpPr>
        <p:grpSpPr>
          <a:xfrm>
            <a:off x="2624282" y="4014135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14" name="Triángulo isósceles 13">
              <a:extLst>
                <a:ext uri="{FF2B5EF4-FFF2-40B4-BE49-F238E27FC236}">
                  <a16:creationId xmlns:a16="http://schemas.microsoft.com/office/drawing/2014/main" id="{6104CB0F-D154-CD53-969C-9153CE2E00A1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2736DE3D-24F2-1358-BFC1-38E78B4C9FF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F093049A-8EBD-2EA3-BCE6-73287F579506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0662" y="2328900"/>
            <a:ext cx="3989438" cy="20304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61" y="1072529"/>
            <a:ext cx="3989438" cy="1080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85D4F7D6-2D62-5C91-4BE2-20A398141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455" y="3342075"/>
            <a:ext cx="1455625" cy="149630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DEB1BE-BDAE-2C28-4C67-78415CEAE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390" y="247758"/>
            <a:ext cx="1825197" cy="1876201"/>
          </a:xfrm>
          <a:prstGeom prst="rect">
            <a:avLst/>
          </a:prstGeom>
        </p:spPr>
      </p:pic>
      <p:sp>
        <p:nvSpPr>
          <p:cNvPr id="11" name="Diagrama de flujo: entrada manual 10">
            <a:extLst>
              <a:ext uri="{FF2B5EF4-FFF2-40B4-BE49-F238E27FC236}">
                <a16:creationId xmlns:a16="http://schemas.microsoft.com/office/drawing/2014/main" id="{F073C159-80E3-807F-7858-307DEFE8EB48}"/>
              </a:ext>
            </a:extLst>
          </p:cNvPr>
          <p:cNvSpPr/>
          <p:nvPr userDrawn="1"/>
        </p:nvSpPr>
        <p:spPr>
          <a:xfrm rot="10800000">
            <a:off x="-7485" y="-762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4F905F12-96B6-6FDC-A6D3-DE5FFD521703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37" y="973393"/>
            <a:ext cx="3267389" cy="19641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849" y="3096061"/>
            <a:ext cx="3267390" cy="112134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áfico 26">
            <a:extLst>
              <a:ext uri="{FF2B5EF4-FFF2-40B4-BE49-F238E27FC236}">
                <a16:creationId xmlns:a16="http://schemas.microsoft.com/office/drawing/2014/main" id="{BA66AD1E-A668-2622-3C42-B1834909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479" y="1887384"/>
            <a:ext cx="1455625" cy="149630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63A43F33-70C2-2527-2367-ED55848D2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8366" y="426435"/>
            <a:ext cx="1825197" cy="1876201"/>
          </a:xfrm>
          <a:prstGeom prst="rect">
            <a:avLst/>
          </a:prstGeom>
        </p:spPr>
      </p:pic>
      <p:sp>
        <p:nvSpPr>
          <p:cNvPr id="29" name="Diagrama de flujo: entrada manual 28">
            <a:extLst>
              <a:ext uri="{FF2B5EF4-FFF2-40B4-BE49-F238E27FC236}">
                <a16:creationId xmlns:a16="http://schemas.microsoft.com/office/drawing/2014/main" id="{5B0FB071-A331-7A3F-B205-0BDA8D3F7935}"/>
              </a:ext>
            </a:extLst>
          </p:cNvPr>
          <p:cNvSpPr/>
          <p:nvPr userDrawn="1"/>
        </p:nvSpPr>
        <p:spPr>
          <a:xfrm rot="5400000">
            <a:off x="2197203" y="1585089"/>
            <a:ext cx="1366681" cy="576109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441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88965" y="1571402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50343" y="2111465"/>
            <a:ext cx="2269875" cy="42826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650343" y="1691487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756761" y="1571402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650341" y="3573943"/>
            <a:ext cx="2269875" cy="44695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6503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756759" y="3033875"/>
            <a:ext cx="889474" cy="63744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878441" y="3573943"/>
            <a:ext cx="2269875" cy="446954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78441" y="3160835"/>
            <a:ext cx="2550242" cy="392482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81027" y="3032693"/>
            <a:ext cx="889474" cy="637443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8729362-B699-5D47-E148-7CD350007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693" y="3356646"/>
            <a:ext cx="1323295" cy="136027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31894BA-BA80-C526-F82D-F179680E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129" y="957392"/>
            <a:ext cx="1694690" cy="1742047"/>
          </a:xfrm>
          <a:prstGeom prst="rect">
            <a:avLst/>
          </a:prstGeom>
        </p:spPr>
      </p:pic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5A9E743F-613B-5FA4-C8CD-ABFCDADB9D20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Diagrama de flujo: entrada manual 11">
            <a:extLst>
              <a:ext uri="{FF2B5EF4-FFF2-40B4-BE49-F238E27FC236}">
                <a16:creationId xmlns:a16="http://schemas.microsoft.com/office/drawing/2014/main" id="{C771E3D8-D68C-18CA-B5F0-9EA2CE7741D0}"/>
              </a:ext>
            </a:extLst>
          </p:cNvPr>
          <p:cNvSpPr/>
          <p:nvPr userDrawn="1"/>
        </p:nvSpPr>
        <p:spPr>
          <a:xfrm rot="10800000" flipH="1" flipV="1">
            <a:off x="7263015" y="1062098"/>
            <a:ext cx="1880985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56201"/>
            <a:ext cx="7696200" cy="1671744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3839" y="3636975"/>
            <a:ext cx="2626320" cy="51920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22605" y="772522"/>
            <a:ext cx="1498790" cy="982154"/>
          </a:xfr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ángulo rectángulo 6">
            <a:extLst>
              <a:ext uri="{FF2B5EF4-FFF2-40B4-BE49-F238E27FC236}">
                <a16:creationId xmlns:a16="http://schemas.microsoft.com/office/drawing/2014/main" id="{EA3A1F08-C75A-E91E-33B9-C5AABFF22851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781046C-4BDB-EB08-6E71-CB72F5FB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83" y="3394301"/>
            <a:ext cx="1455625" cy="14963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4CCCA93-67C9-5993-6425-8CEC67A2C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769" y="491778"/>
            <a:ext cx="1825197" cy="1876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BF5A752-D16D-6629-1180-FEDADFB7F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31" y="2996729"/>
            <a:ext cx="1323295" cy="136027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A655B-FAE7-8736-5755-FAEC3478C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234" y="610861"/>
            <a:ext cx="1694690" cy="1742047"/>
          </a:xfrm>
          <a:prstGeom prst="rect">
            <a:avLst/>
          </a:prstGeom>
        </p:spPr>
      </p:pic>
      <p:sp>
        <p:nvSpPr>
          <p:cNvPr id="18" name="Diagrama de flujo: entrada manual 17">
            <a:extLst>
              <a:ext uri="{FF2B5EF4-FFF2-40B4-BE49-F238E27FC236}">
                <a16:creationId xmlns:a16="http://schemas.microsoft.com/office/drawing/2014/main" id="{0C160CA8-10F2-F4CD-9D97-8A59908DC224}"/>
              </a:ext>
            </a:extLst>
          </p:cNvPr>
          <p:cNvSpPr/>
          <p:nvPr userDrawn="1"/>
        </p:nvSpPr>
        <p:spPr>
          <a:xfrm rot="16200000" flipH="1">
            <a:off x="5201116" y="1200109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4514" y="2823700"/>
            <a:ext cx="2771770" cy="98702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741" y="2826453"/>
            <a:ext cx="2771770" cy="98702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62828" y="2357514"/>
            <a:ext cx="2785432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5741" y="2357514"/>
            <a:ext cx="2783745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547CF66-1F17-D304-29E2-CB600AFDE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81" y="724882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5DF8750-8AEB-2D27-3C57-F33CF87BA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997" y="2941119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8A48AFF-BD94-B02C-9B61-22EA6B5CB9E9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grama de flujo: entrada manual 5">
            <a:extLst>
              <a:ext uri="{FF2B5EF4-FFF2-40B4-BE49-F238E27FC236}">
                <a16:creationId xmlns:a16="http://schemas.microsoft.com/office/drawing/2014/main" id="{9FACA55F-025F-2BD6-3C60-18862CD49A93}"/>
              </a:ext>
            </a:extLst>
          </p:cNvPr>
          <p:cNvSpPr/>
          <p:nvPr userDrawn="1"/>
        </p:nvSpPr>
        <p:spPr>
          <a:xfrm rot="10800000" flipH="1">
            <a:off x="7952450" y="-6148"/>
            <a:ext cx="1189350" cy="4763113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a de flujo: entrada manual 2">
            <a:extLst>
              <a:ext uri="{FF2B5EF4-FFF2-40B4-BE49-F238E27FC236}">
                <a16:creationId xmlns:a16="http://schemas.microsoft.com/office/drawing/2014/main" id="{C4F8832E-74FC-1C95-8A87-7999085512D8}"/>
              </a:ext>
            </a:extLst>
          </p:cNvPr>
          <p:cNvSpPr/>
          <p:nvPr userDrawn="1"/>
        </p:nvSpPr>
        <p:spPr>
          <a:xfrm rot="5400000">
            <a:off x="2745019" y="1208136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74F8D14-AB8E-5999-B1CC-F1E3BF22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233" y="3061903"/>
            <a:ext cx="1323295" cy="13602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C47FFB1-D4A6-C3B6-E0D3-DD484DF81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225" y="731000"/>
            <a:ext cx="1694690" cy="174204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D3423FD-5401-4143-EA10-4D650AA6436C}"/>
              </a:ext>
            </a:extLst>
          </p:cNvPr>
          <p:cNvGrpSpPr/>
          <p:nvPr userDrawn="1"/>
        </p:nvGrpSpPr>
        <p:grpSpPr>
          <a:xfrm>
            <a:off x="7369242" y="1249751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322419D1-D3FA-47A3-3DE9-90DA22F4ADA9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E7648C0E-26D9-43E3-31C5-4B68690F3D76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DE50CF0C-2E9B-19CA-AF3C-0B5B08077747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8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0A031AF-35D0-7BBF-08A2-46DD9CE8F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90" y="674943"/>
            <a:ext cx="1694690" cy="174204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ABF5830-5F28-F6C2-531C-918FA44E2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703" y="2276294"/>
            <a:ext cx="1455625" cy="14963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E51B6384-84AD-DBB6-086F-FA1047ABBA13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BA71995-9425-BA86-679E-456629B2C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1187" y="3455277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26885B0-C992-8E93-40D0-F817B6DC8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775" y="37084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5F2827D7-910F-B101-887A-9D3B66F65A06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A5F46E4-7EED-CD3C-B18F-563D6EF37451}"/>
              </a:ext>
            </a:extLst>
          </p:cNvPr>
          <p:cNvGrpSpPr/>
          <p:nvPr userDrawn="1"/>
        </p:nvGrpSpPr>
        <p:grpSpPr>
          <a:xfrm>
            <a:off x="5104024" y="4330530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560FBCF9-08C1-3CD6-0C44-B20884483060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5FB7D936-C4E4-1284-C5B4-4DBB16F887FD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A5CF1193-F5A8-B98D-2513-9F86D6241A23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31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F9E4D11-1A09-237B-16E0-EE6EAAE4B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290" y="1253945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7AA82C8-39D3-ABAD-193A-08B83DF8C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39" y="288938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23C950D6-580A-84A6-0744-257DF52AEB1C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9E1623BD-EDAD-7DFD-4F82-698FA31C30D5}"/>
              </a:ext>
            </a:extLst>
          </p:cNvPr>
          <p:cNvSpPr/>
          <p:nvPr userDrawn="1"/>
        </p:nvSpPr>
        <p:spPr>
          <a:xfrm rot="5400000">
            <a:off x="772443" y="-772445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16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1"/>
                </a:solidFill>
              </a:defRPr>
            </a:lvl1pPr>
          </a:lstStyle>
          <a:p>
            <a:fld id="{5E0CEFFA-EA14-4325-A0F4-7973582784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9" r:id="rId6"/>
    <p:sldLayoutId id="2147483680" r:id="rId7"/>
    <p:sldLayoutId id="2147483681" r:id="rId8"/>
    <p:sldLayoutId id="2147483682" r:id="rId9"/>
    <p:sldLayoutId id="2147483676" r:id="rId10"/>
    <p:sldLayoutId id="2147483658" r:id="rId11"/>
    <p:sldLayoutId id="2147483671" r:id="rId12"/>
    <p:sldLayoutId id="2147483672" r:id="rId13"/>
    <p:sldLayoutId id="2147483659" r:id="rId14"/>
    <p:sldLayoutId id="2147483670" r:id="rId15"/>
    <p:sldLayoutId id="2147483675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48.gi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>
            <a:extLst>
              <a:ext uri="{FF2B5EF4-FFF2-40B4-BE49-F238E27FC236}">
                <a16:creationId xmlns:a16="http://schemas.microsoft.com/office/drawing/2014/main" id="{ACE9F900-417C-6710-2B2C-C2C3C036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6362" y="2579897"/>
            <a:ext cx="1323295" cy="136027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D935836-4907-CC15-8A47-BBA7C88CD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1750" y="488305"/>
            <a:ext cx="1694690" cy="1742047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4D27BCE6-8ACA-2709-030D-3C6827313ECD}"/>
              </a:ext>
            </a:extLst>
          </p:cNvPr>
          <p:cNvGrpSpPr/>
          <p:nvPr/>
        </p:nvGrpSpPr>
        <p:grpSpPr>
          <a:xfrm>
            <a:off x="676027" y="181321"/>
            <a:ext cx="7332948" cy="4546248"/>
            <a:chOff x="676027" y="181321"/>
            <a:chExt cx="7332948" cy="4546248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64A7156E-7A1C-6630-B4C2-4D270275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1924" y="181321"/>
              <a:ext cx="942715" cy="1021539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4F0A3265-F028-F5BE-49DA-B788A0FE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24016">
              <a:off x="7074620" y="209190"/>
              <a:ext cx="684043" cy="986860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15C670DF-4C56-8EBE-DF23-5995C38C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162266" y="3111134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D7596160-7F4F-3737-F8C4-753716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676027" y="1436824"/>
              <a:ext cx="497096" cy="379081"/>
            </a:xfrm>
            <a:prstGeom prst="rect">
              <a:avLst/>
            </a:prstGeom>
          </p:spPr>
        </p:pic>
        <p:pic>
          <p:nvPicPr>
            <p:cNvPr id="43" name="Imagen 4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A83AF31-66E8-6361-99E7-6954BBD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85594" y="4270849"/>
              <a:ext cx="420780" cy="456720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29518EE-A9B0-B30F-7289-BB7947CDDB9E}"/>
              </a:ext>
            </a:extLst>
          </p:cNvPr>
          <p:cNvGrpSpPr/>
          <p:nvPr/>
        </p:nvGrpSpPr>
        <p:grpSpPr>
          <a:xfrm>
            <a:off x="1659659" y="841688"/>
            <a:ext cx="7102850" cy="3940225"/>
            <a:chOff x="1659659" y="841688"/>
            <a:chExt cx="7102850" cy="3940225"/>
          </a:xfrm>
        </p:grpSpPr>
        <p:pic>
          <p:nvPicPr>
            <p:cNvPr id="47" name="Imagen 4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AD4B76F-994E-F3F1-8E7A-10D99831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55" name="Imagen 54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579D8AD-A711-CF6B-A865-A137987D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53" name="Imagen 5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6D47F37-555D-1D95-89B7-19B86192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59659" y="3683679"/>
              <a:ext cx="365768" cy="528073"/>
            </a:xfrm>
            <a:prstGeom prst="rect">
              <a:avLst/>
            </a:prstGeom>
          </p:spPr>
        </p:pic>
        <p:pic>
          <p:nvPicPr>
            <p:cNvPr id="51" name="Imagen 5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462C3F5-D04D-2028-5943-77488F51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17933" y="841688"/>
              <a:ext cx="281272" cy="567364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EBBCEC1-AB1C-10C4-6C33-E97AB54A52F6}"/>
              </a:ext>
            </a:extLst>
          </p:cNvPr>
          <p:cNvGrpSpPr/>
          <p:nvPr/>
        </p:nvGrpSpPr>
        <p:grpSpPr>
          <a:xfrm>
            <a:off x="364217" y="198128"/>
            <a:ext cx="8251709" cy="4468031"/>
            <a:chOff x="364217" y="198128"/>
            <a:chExt cx="8251709" cy="4468031"/>
          </a:xfrm>
        </p:grpSpPr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F65B016C-A1A4-ABD1-55F3-4C77EE58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1" name="Imagen 40" descr="Icono&#10;&#10;Descripción generada automáticamente">
              <a:extLst>
                <a:ext uri="{FF2B5EF4-FFF2-40B4-BE49-F238E27FC236}">
                  <a16:creationId xmlns:a16="http://schemas.microsoft.com/office/drawing/2014/main" id="{E7A918B4-4BA4-5C56-96FE-6E8AAAF4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99924D3-7001-A938-430A-9683056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538178" y="4264837"/>
              <a:ext cx="554864" cy="401322"/>
            </a:xfrm>
            <a:prstGeom prst="rect">
              <a:avLst/>
            </a:prstGeom>
          </p:spPr>
        </p:pic>
        <p:pic>
          <p:nvPicPr>
            <p:cNvPr id="45" name="Imagen 44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A17AD820-B0AF-D597-9A82-7265DBF0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57" name="Imagen 56" descr="Logotipo, Icono&#10;&#10;Descripción generada automáticamente">
              <a:extLst>
                <a:ext uri="{FF2B5EF4-FFF2-40B4-BE49-F238E27FC236}">
                  <a16:creationId xmlns:a16="http://schemas.microsoft.com/office/drawing/2014/main" id="{E7CE9644-2569-0B79-4110-EB27A6CC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42834" y="198128"/>
              <a:ext cx="482291" cy="473072"/>
            </a:xfrm>
            <a:prstGeom prst="rect">
              <a:avLst/>
            </a:prstGeom>
          </p:spPr>
        </p:pic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379C026-97A8-F95C-3DAC-3408AE33BF11}"/>
              </a:ext>
            </a:extLst>
          </p:cNvPr>
          <p:cNvCxnSpPr>
            <a:cxnSpLocks/>
          </p:cNvCxnSpPr>
          <p:nvPr/>
        </p:nvCxnSpPr>
        <p:spPr>
          <a:xfrm>
            <a:off x="1711715" y="2767683"/>
            <a:ext cx="573107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61AE2B-8A3E-EB03-B24B-FF1D4E34B0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36" y="334499"/>
            <a:ext cx="3248025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34" y="1102539"/>
            <a:ext cx="6858000" cy="1452599"/>
          </a:xfrm>
          <a:ln>
            <a:noFill/>
          </a:ln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chemeClr val="accent6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Personal Finance Management Application</a:t>
            </a:r>
            <a:br>
              <a:rPr lang="en-US" sz="1800" kern="1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SpendSmart</a:t>
            </a:r>
            <a:br>
              <a:rPr lang="en-US" sz="2400" b="1" kern="100" dirty="0"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accent6"/>
                </a:solidFill>
                <a:latin typeface="+mn-lt"/>
              </a:rPr>
              <a:t>Capstone Project Phase 1</a:t>
            </a:r>
            <a:endParaRPr lang="en-US" sz="1800" kern="100" dirty="0">
              <a:solidFill>
                <a:schemeClr val="accent6"/>
              </a:solidFill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908698"/>
            <a:ext cx="6858000" cy="136215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Supervisor</a:t>
            </a:r>
          </a:p>
          <a:p>
            <a:r>
              <a:rPr lang="en-US" sz="1800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Ms. Ronen Zilber</a:t>
            </a:r>
          </a:p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Students</a:t>
            </a:r>
          </a:p>
          <a:p>
            <a:r>
              <a:rPr lang="en-US" b="1" dirty="0">
                <a:solidFill>
                  <a:schemeClr val="accent6"/>
                </a:solidFill>
                <a:cs typeface="Times New Roman" panose="02020603050405020304" pitchFamily="18" charset="0"/>
              </a:rPr>
              <a:t>Wael Otman &amp; Ameer Shalata</a:t>
            </a:r>
          </a:p>
          <a:p>
            <a:endParaRPr lang="en-US" b="1" dirty="0">
              <a:solidFill>
                <a:schemeClr val="accent6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B3803AA-5B65-73FB-ED1D-5980A3E26601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17139-5024-30A2-932E-CF908295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281" y="117788"/>
            <a:ext cx="4384998" cy="108073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Budgeting Algorithm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0445ACD-65A5-C03A-1321-9E70B230236B}"/>
              </a:ext>
            </a:extLst>
          </p:cNvPr>
          <p:cNvSpPr txBox="1">
            <a:spLocks/>
          </p:cNvSpPr>
          <p:nvPr/>
        </p:nvSpPr>
        <p:spPr>
          <a:xfrm>
            <a:off x="3797623" y="947722"/>
            <a:ext cx="1427747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Assess Income</a:t>
            </a: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04377286-6090-2D96-3E15-FA7169097435}"/>
              </a:ext>
            </a:extLst>
          </p:cNvPr>
          <p:cNvSpPr txBox="1">
            <a:spLocks/>
          </p:cNvSpPr>
          <p:nvPr/>
        </p:nvSpPr>
        <p:spPr>
          <a:xfrm>
            <a:off x="1691435" y="1434662"/>
            <a:ext cx="1427747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Track Expenses</a:t>
            </a:r>
          </a:p>
        </p:txBody>
      </p:sp>
      <p:grpSp>
        <p:nvGrpSpPr>
          <p:cNvPr id="39" name="Google Shape;3423;p12">
            <a:extLst>
              <a:ext uri="{FF2B5EF4-FFF2-40B4-BE49-F238E27FC236}">
                <a16:creationId xmlns:a16="http://schemas.microsoft.com/office/drawing/2014/main" id="{871487CD-E530-BCCF-440C-61A523E8BA32}"/>
              </a:ext>
            </a:extLst>
          </p:cNvPr>
          <p:cNvGrpSpPr/>
          <p:nvPr/>
        </p:nvGrpSpPr>
        <p:grpSpPr>
          <a:xfrm>
            <a:off x="2115643" y="1651551"/>
            <a:ext cx="4791708" cy="2859938"/>
            <a:chOff x="7617850" y="2063282"/>
            <a:chExt cx="799565" cy="670282"/>
          </a:xfrm>
        </p:grpSpPr>
        <p:cxnSp>
          <p:nvCxnSpPr>
            <p:cNvPr id="40" name="Google Shape;3424;p12">
              <a:extLst>
                <a:ext uri="{FF2B5EF4-FFF2-40B4-BE49-F238E27FC236}">
                  <a16:creationId xmlns:a16="http://schemas.microsoft.com/office/drawing/2014/main" id="{B2E3E70C-FD86-6C72-96B3-19112DE0937E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oogle Shape;3425;p12">
              <a:extLst>
                <a:ext uri="{FF2B5EF4-FFF2-40B4-BE49-F238E27FC236}">
                  <a16:creationId xmlns:a16="http://schemas.microsoft.com/office/drawing/2014/main" id="{1F95950A-D85E-28DE-4CB6-6D0CB8B6040B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oogle Shape;3426;p12">
              <a:extLst>
                <a:ext uri="{FF2B5EF4-FFF2-40B4-BE49-F238E27FC236}">
                  <a16:creationId xmlns:a16="http://schemas.microsoft.com/office/drawing/2014/main" id="{1EEF616E-D1AF-2324-E99F-F880E7BF8F94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oogle Shape;3427;p12">
              <a:extLst>
                <a:ext uri="{FF2B5EF4-FFF2-40B4-BE49-F238E27FC236}">
                  <a16:creationId xmlns:a16="http://schemas.microsoft.com/office/drawing/2014/main" id="{4031F420-43A8-32BF-94C3-F9D14A27A6C0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oogle Shape;3428;p12">
              <a:extLst>
                <a:ext uri="{FF2B5EF4-FFF2-40B4-BE49-F238E27FC236}">
                  <a16:creationId xmlns:a16="http://schemas.microsoft.com/office/drawing/2014/main" id="{2297E3EC-0BFD-2F98-73B4-601FD5665C15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oogle Shape;3429;p12">
              <a:extLst>
                <a:ext uri="{FF2B5EF4-FFF2-40B4-BE49-F238E27FC236}">
                  <a16:creationId xmlns:a16="http://schemas.microsoft.com/office/drawing/2014/main" id="{399856FC-E00E-7095-4EBF-F0193CD57E08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ln>
              <a:solidFill>
                <a:srgbClr val="7072B6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oogle Shape;3430;p12">
              <a:extLst>
                <a:ext uri="{FF2B5EF4-FFF2-40B4-BE49-F238E27FC236}">
                  <a16:creationId xmlns:a16="http://schemas.microsoft.com/office/drawing/2014/main" id="{D19822F3-95A0-6C19-1C09-3FC4398DDC61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7" name="Google Shape;3431;p12">
                <a:extLst>
                  <a:ext uri="{FF2B5EF4-FFF2-40B4-BE49-F238E27FC236}">
                    <a16:creationId xmlns:a16="http://schemas.microsoft.com/office/drawing/2014/main" id="{BD4DBD6E-96B6-2730-62A8-63DDB794C00B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3" name="Google Shape;3432;p12">
                  <a:extLst>
                    <a:ext uri="{FF2B5EF4-FFF2-40B4-BE49-F238E27FC236}">
                      <a16:creationId xmlns:a16="http://schemas.microsoft.com/office/drawing/2014/main" id="{AC18720B-1BA3-5BCB-E3D1-A66F76F444FA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3433;p12">
                  <a:extLst>
                    <a:ext uri="{FF2B5EF4-FFF2-40B4-BE49-F238E27FC236}">
                      <a16:creationId xmlns:a16="http://schemas.microsoft.com/office/drawing/2014/main" id="{746D7B6C-3351-88AC-7BD3-DD9EE04E71DA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3434;p12">
                  <a:extLst>
                    <a:ext uri="{FF2B5EF4-FFF2-40B4-BE49-F238E27FC236}">
                      <a16:creationId xmlns:a16="http://schemas.microsoft.com/office/drawing/2014/main" id="{11844575-7333-3A52-91B1-05F0198F1CDB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3435;p12">
                  <a:extLst>
                    <a:ext uri="{FF2B5EF4-FFF2-40B4-BE49-F238E27FC236}">
                      <a16:creationId xmlns:a16="http://schemas.microsoft.com/office/drawing/2014/main" id="{77C08A6A-E128-6791-E562-6F361F5247F5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" name="Google Shape;3436;p12">
                <a:extLst>
                  <a:ext uri="{FF2B5EF4-FFF2-40B4-BE49-F238E27FC236}">
                    <a16:creationId xmlns:a16="http://schemas.microsoft.com/office/drawing/2014/main" id="{4740F556-647F-3F26-F070-14920C036F57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" name="Google Shape;3437;p12">
                  <a:extLst>
                    <a:ext uri="{FF2B5EF4-FFF2-40B4-BE49-F238E27FC236}">
                      <a16:creationId xmlns:a16="http://schemas.microsoft.com/office/drawing/2014/main" id="{D10B19D6-5459-85D7-8B83-E8DFEAC9F65D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3438;p12">
                  <a:extLst>
                    <a:ext uri="{FF2B5EF4-FFF2-40B4-BE49-F238E27FC236}">
                      <a16:creationId xmlns:a16="http://schemas.microsoft.com/office/drawing/2014/main" id="{1A9488FE-964C-496F-7CBC-AE48DAC460E4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3439;p12">
                  <a:extLst>
                    <a:ext uri="{FF2B5EF4-FFF2-40B4-BE49-F238E27FC236}">
                      <a16:creationId xmlns:a16="http://schemas.microsoft.com/office/drawing/2014/main" id="{8613624C-6B27-D6BD-1F6C-A0BEB0BB8F3F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3440;p12">
                  <a:extLst>
                    <a:ext uri="{FF2B5EF4-FFF2-40B4-BE49-F238E27FC236}">
                      <a16:creationId xmlns:a16="http://schemas.microsoft.com/office/drawing/2014/main" id="{24092EDC-0FC5-3468-6899-52516A5DC41E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57" name="Google Shape;3429;p12">
            <a:extLst>
              <a:ext uri="{FF2B5EF4-FFF2-40B4-BE49-F238E27FC236}">
                <a16:creationId xmlns:a16="http://schemas.microsoft.com/office/drawing/2014/main" id="{D913D2A7-6720-5DAF-1887-FDF8AD409F57}"/>
              </a:ext>
            </a:extLst>
          </p:cNvPr>
          <p:cNvCxnSpPr>
            <a:cxnSpLocks/>
          </p:cNvCxnSpPr>
          <p:nvPr/>
        </p:nvCxnSpPr>
        <p:spPr>
          <a:xfrm>
            <a:off x="4511497" y="1198524"/>
            <a:ext cx="0" cy="39436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8">
            <a:extLst>
              <a:ext uri="{FF2B5EF4-FFF2-40B4-BE49-F238E27FC236}">
                <a16:creationId xmlns:a16="http://schemas.microsoft.com/office/drawing/2014/main" id="{A65EB2C5-9376-B806-C7E1-F7A475733166}"/>
              </a:ext>
            </a:extLst>
          </p:cNvPr>
          <p:cNvSpPr txBox="1">
            <a:spLocks/>
          </p:cNvSpPr>
          <p:nvPr/>
        </p:nvSpPr>
        <p:spPr>
          <a:xfrm>
            <a:off x="6036673" y="1432673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Set Financial Goals</a:t>
            </a:r>
          </a:p>
        </p:txBody>
      </p:sp>
      <p:sp>
        <p:nvSpPr>
          <p:cNvPr id="64" name="Content Placeholder 8">
            <a:extLst>
              <a:ext uri="{FF2B5EF4-FFF2-40B4-BE49-F238E27FC236}">
                <a16:creationId xmlns:a16="http://schemas.microsoft.com/office/drawing/2014/main" id="{3F649169-DC7E-BB9D-9A4E-F6303F2C4ADD}"/>
              </a:ext>
            </a:extLst>
          </p:cNvPr>
          <p:cNvSpPr txBox="1">
            <a:spLocks/>
          </p:cNvSpPr>
          <p:nvPr/>
        </p:nvSpPr>
        <p:spPr>
          <a:xfrm>
            <a:off x="6962279" y="2894422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Create a Budget</a:t>
            </a:r>
          </a:p>
        </p:txBody>
      </p:sp>
      <p:sp>
        <p:nvSpPr>
          <p:cNvPr id="65" name="Content Placeholder 8">
            <a:extLst>
              <a:ext uri="{FF2B5EF4-FFF2-40B4-BE49-F238E27FC236}">
                <a16:creationId xmlns:a16="http://schemas.microsoft.com/office/drawing/2014/main" id="{5F56F5A4-2D3A-BEA2-6BE7-2A5A6353FD63}"/>
              </a:ext>
            </a:extLst>
          </p:cNvPr>
          <p:cNvSpPr txBox="1">
            <a:spLocks/>
          </p:cNvSpPr>
          <p:nvPr/>
        </p:nvSpPr>
        <p:spPr>
          <a:xfrm>
            <a:off x="315481" y="2891457"/>
            <a:ext cx="1714016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Review and Evaluate</a:t>
            </a:r>
          </a:p>
        </p:txBody>
      </p:sp>
      <p:sp>
        <p:nvSpPr>
          <p:cNvPr id="66" name="Content Placeholder 8">
            <a:extLst>
              <a:ext uri="{FF2B5EF4-FFF2-40B4-BE49-F238E27FC236}">
                <a16:creationId xmlns:a16="http://schemas.microsoft.com/office/drawing/2014/main" id="{6C77B93F-EEC6-DAF5-BD4E-50C5BC99CBF0}"/>
              </a:ext>
            </a:extLst>
          </p:cNvPr>
          <p:cNvSpPr txBox="1">
            <a:spLocks/>
          </p:cNvSpPr>
          <p:nvPr/>
        </p:nvSpPr>
        <p:spPr>
          <a:xfrm>
            <a:off x="6126889" y="4549148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Monitor Spending</a:t>
            </a:r>
          </a:p>
        </p:txBody>
      </p:sp>
      <p:sp>
        <p:nvSpPr>
          <p:cNvPr id="67" name="Content Placeholder 8">
            <a:extLst>
              <a:ext uri="{FF2B5EF4-FFF2-40B4-BE49-F238E27FC236}">
                <a16:creationId xmlns:a16="http://schemas.microsoft.com/office/drawing/2014/main" id="{A6103CCC-9F0D-3F20-581C-DB17114F3AEA}"/>
              </a:ext>
            </a:extLst>
          </p:cNvPr>
          <p:cNvSpPr txBox="1">
            <a:spLocks/>
          </p:cNvSpPr>
          <p:nvPr/>
        </p:nvSpPr>
        <p:spPr>
          <a:xfrm>
            <a:off x="1458443" y="4555186"/>
            <a:ext cx="1560924" cy="3164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Adjust as Needed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CB0E4-B573-18A6-8AD5-92F55418CB6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10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3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451;p51">
            <a:extLst>
              <a:ext uri="{FF2B5EF4-FFF2-40B4-BE49-F238E27FC236}">
                <a16:creationId xmlns:a16="http://schemas.microsoft.com/office/drawing/2014/main" id="{80C0D13D-7149-440C-6D73-8670A217EAAB}"/>
              </a:ext>
            </a:extLst>
          </p:cNvPr>
          <p:cNvSpPr/>
          <p:nvPr/>
        </p:nvSpPr>
        <p:spPr>
          <a:xfrm>
            <a:off x="11056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52;p51">
            <a:extLst>
              <a:ext uri="{FF2B5EF4-FFF2-40B4-BE49-F238E27FC236}">
                <a16:creationId xmlns:a16="http://schemas.microsoft.com/office/drawing/2014/main" id="{9A3C93A4-C1D7-5118-3628-3199EAB27AE5}"/>
              </a:ext>
            </a:extLst>
          </p:cNvPr>
          <p:cNvSpPr/>
          <p:nvPr/>
        </p:nvSpPr>
        <p:spPr>
          <a:xfrm>
            <a:off x="2491288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53;p51">
            <a:extLst>
              <a:ext uri="{FF2B5EF4-FFF2-40B4-BE49-F238E27FC236}">
                <a16:creationId xmlns:a16="http://schemas.microsoft.com/office/drawing/2014/main" id="{0B6055F7-B700-9613-7EF3-3EF08CED55D9}"/>
              </a:ext>
            </a:extLst>
          </p:cNvPr>
          <p:cNvSpPr/>
          <p:nvPr/>
        </p:nvSpPr>
        <p:spPr>
          <a:xfrm>
            <a:off x="38768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54;p51">
            <a:extLst>
              <a:ext uri="{FF2B5EF4-FFF2-40B4-BE49-F238E27FC236}">
                <a16:creationId xmlns:a16="http://schemas.microsoft.com/office/drawing/2014/main" id="{5CAA2380-4F7E-2176-2CCA-77FD5547FB88}"/>
              </a:ext>
            </a:extLst>
          </p:cNvPr>
          <p:cNvSpPr/>
          <p:nvPr/>
        </p:nvSpPr>
        <p:spPr>
          <a:xfrm>
            <a:off x="5262513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55;p51">
            <a:extLst>
              <a:ext uri="{FF2B5EF4-FFF2-40B4-BE49-F238E27FC236}">
                <a16:creationId xmlns:a16="http://schemas.microsoft.com/office/drawing/2014/main" id="{2052B99D-1AC7-C83F-C34B-3C4F6C839377}"/>
              </a:ext>
            </a:extLst>
          </p:cNvPr>
          <p:cNvSpPr/>
          <p:nvPr/>
        </p:nvSpPr>
        <p:spPr>
          <a:xfrm>
            <a:off x="664812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56;p51">
            <a:extLst>
              <a:ext uri="{FF2B5EF4-FFF2-40B4-BE49-F238E27FC236}">
                <a16:creationId xmlns:a16="http://schemas.microsoft.com/office/drawing/2014/main" id="{C3352EDA-8FB9-2D6F-567B-937C1D2E6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 of the test</a:t>
            </a:r>
            <a:endParaRPr dirty="0"/>
          </a:p>
        </p:txBody>
      </p:sp>
      <p:sp>
        <p:nvSpPr>
          <p:cNvPr id="83" name="Google Shape;457;p51">
            <a:extLst>
              <a:ext uri="{FF2B5EF4-FFF2-40B4-BE49-F238E27FC236}">
                <a16:creationId xmlns:a16="http://schemas.microsoft.com/office/drawing/2014/main" id="{6B575A02-802F-177E-D379-AEEB8204F101}"/>
              </a:ext>
            </a:extLst>
          </p:cNvPr>
          <p:cNvSpPr txBox="1"/>
          <p:nvPr/>
        </p:nvSpPr>
        <p:spPr>
          <a:xfrm>
            <a:off x="2099764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Combability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4" name="Google Shape;458;p51">
            <a:extLst>
              <a:ext uri="{FF2B5EF4-FFF2-40B4-BE49-F238E27FC236}">
                <a16:creationId xmlns:a16="http://schemas.microsoft.com/office/drawing/2014/main" id="{01DA2F92-16A8-7A65-1895-D09D9EDD1C1D}"/>
              </a:ext>
            </a:extLst>
          </p:cNvPr>
          <p:cNvSpPr txBox="1"/>
          <p:nvPr/>
        </p:nvSpPr>
        <p:spPr>
          <a:xfrm>
            <a:off x="2099763" y="1433637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Checking that the site works well across different devices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5" name="Google Shape;459;p51">
            <a:extLst>
              <a:ext uri="{FF2B5EF4-FFF2-40B4-BE49-F238E27FC236}">
                <a16:creationId xmlns:a16="http://schemas.microsoft.com/office/drawing/2014/main" id="{BD9E8909-9B72-624F-58C3-C7077FC922FC}"/>
              </a:ext>
            </a:extLst>
          </p:cNvPr>
          <p:cNvSpPr txBox="1"/>
          <p:nvPr/>
        </p:nvSpPr>
        <p:spPr>
          <a:xfrm>
            <a:off x="3485375" y="3514800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Performance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6" name="Google Shape;460;p51">
            <a:extLst>
              <a:ext uri="{FF2B5EF4-FFF2-40B4-BE49-F238E27FC236}">
                <a16:creationId xmlns:a16="http://schemas.microsoft.com/office/drawing/2014/main" id="{C7BB59A5-0B64-DA98-15FF-2851D2838488}"/>
              </a:ext>
            </a:extLst>
          </p:cNvPr>
          <p:cNvSpPr txBox="1"/>
          <p:nvPr/>
        </p:nvSpPr>
        <p:spPr>
          <a:xfrm>
            <a:off x="3485375" y="38207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Evaluating how fast the site loads and responds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7" name="Google Shape;461;p51">
            <a:extLst>
              <a:ext uri="{FF2B5EF4-FFF2-40B4-BE49-F238E27FC236}">
                <a16:creationId xmlns:a16="http://schemas.microsoft.com/office/drawing/2014/main" id="{9D28054A-FD9A-47ED-C233-612D31AD5B67}"/>
              </a:ext>
            </a:extLst>
          </p:cNvPr>
          <p:cNvSpPr txBox="1"/>
          <p:nvPr/>
        </p:nvSpPr>
        <p:spPr>
          <a:xfrm>
            <a:off x="4871012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Usability Testing 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8" name="Google Shape;462;p51">
            <a:extLst>
              <a:ext uri="{FF2B5EF4-FFF2-40B4-BE49-F238E27FC236}">
                <a16:creationId xmlns:a16="http://schemas.microsoft.com/office/drawing/2014/main" id="{31AAC2DD-4163-3069-0098-D17F795CA3C2}"/>
              </a:ext>
            </a:extLst>
          </p:cNvPr>
          <p:cNvSpPr txBox="1"/>
          <p:nvPr/>
        </p:nvSpPr>
        <p:spPr>
          <a:xfrm>
            <a:off x="4871012" y="1433637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Assessing how easy and intuitive it is for users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9" name="Google Shape;463;p51">
            <a:extLst>
              <a:ext uri="{FF2B5EF4-FFF2-40B4-BE49-F238E27FC236}">
                <a16:creationId xmlns:a16="http://schemas.microsoft.com/office/drawing/2014/main" id="{7D2BCDB1-2430-A026-41F0-269AB12B24FE}"/>
              </a:ext>
            </a:extLst>
          </p:cNvPr>
          <p:cNvSpPr txBox="1"/>
          <p:nvPr/>
        </p:nvSpPr>
        <p:spPr>
          <a:xfrm>
            <a:off x="6256587" y="35147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Security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0" name="Google Shape;464;p51">
            <a:extLst>
              <a:ext uri="{FF2B5EF4-FFF2-40B4-BE49-F238E27FC236}">
                <a16:creationId xmlns:a16="http://schemas.microsoft.com/office/drawing/2014/main" id="{7067B4A4-1C33-E568-25E4-ABC9D86DDA02}"/>
              </a:ext>
            </a:extLst>
          </p:cNvPr>
          <p:cNvSpPr txBox="1"/>
          <p:nvPr/>
        </p:nvSpPr>
        <p:spPr>
          <a:xfrm>
            <a:off x="6256587" y="38189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Verifying that user data is protected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1" name="Google Shape;465;p51">
            <a:extLst>
              <a:ext uri="{FF2B5EF4-FFF2-40B4-BE49-F238E27FC236}">
                <a16:creationId xmlns:a16="http://schemas.microsoft.com/office/drawing/2014/main" id="{F78F1C70-3333-B3DD-C6C9-96C9780748DC}"/>
              </a:ext>
            </a:extLst>
          </p:cNvPr>
          <p:cNvSpPr txBox="1"/>
          <p:nvPr/>
        </p:nvSpPr>
        <p:spPr>
          <a:xfrm>
            <a:off x="714164" y="35148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Functional Testing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2" name="Google Shape;466;p51">
            <a:extLst>
              <a:ext uri="{FF2B5EF4-FFF2-40B4-BE49-F238E27FC236}">
                <a16:creationId xmlns:a16="http://schemas.microsoft.com/office/drawing/2014/main" id="{A8DB4EC7-A8CD-FBDA-0D27-5B03750BF982}"/>
              </a:ext>
            </a:extLst>
          </p:cNvPr>
          <p:cNvSpPr txBox="1"/>
          <p:nvPr/>
        </p:nvSpPr>
        <p:spPr>
          <a:xfrm>
            <a:off x="714163" y="38207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Söhne"/>
              </a:rPr>
              <a:t>Ensuring that all features on the site work as intended</a:t>
            </a:r>
            <a:endParaRPr sz="1200" dirty="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3" name="Google Shape;467;p51">
            <a:extLst>
              <a:ext uri="{FF2B5EF4-FFF2-40B4-BE49-F238E27FC236}">
                <a16:creationId xmlns:a16="http://schemas.microsoft.com/office/drawing/2014/main" id="{22EEDEDE-E8FB-8160-EA2D-8A88D9E3EE82}"/>
              </a:ext>
            </a:extLst>
          </p:cNvPr>
          <p:cNvSpPr txBox="1"/>
          <p:nvPr/>
        </p:nvSpPr>
        <p:spPr>
          <a:xfrm flipH="1">
            <a:off x="137087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01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4" name="Google Shape;468;p51">
            <a:extLst>
              <a:ext uri="{FF2B5EF4-FFF2-40B4-BE49-F238E27FC236}">
                <a16:creationId xmlns:a16="http://schemas.microsoft.com/office/drawing/2014/main" id="{251F4927-758E-C9B4-27BC-8DFE19E6756F}"/>
              </a:ext>
            </a:extLst>
          </p:cNvPr>
          <p:cNvSpPr txBox="1"/>
          <p:nvPr/>
        </p:nvSpPr>
        <p:spPr>
          <a:xfrm flipH="1">
            <a:off x="2756484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02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5" name="Google Shape;469;p51">
            <a:extLst>
              <a:ext uri="{FF2B5EF4-FFF2-40B4-BE49-F238E27FC236}">
                <a16:creationId xmlns:a16="http://schemas.microsoft.com/office/drawing/2014/main" id="{18C69FEB-B976-EAA5-826A-11278B611A45}"/>
              </a:ext>
            </a:extLst>
          </p:cNvPr>
          <p:cNvSpPr txBox="1"/>
          <p:nvPr/>
        </p:nvSpPr>
        <p:spPr>
          <a:xfrm flipH="1">
            <a:off x="4142097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03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6" name="Google Shape;470;p51">
            <a:extLst>
              <a:ext uri="{FF2B5EF4-FFF2-40B4-BE49-F238E27FC236}">
                <a16:creationId xmlns:a16="http://schemas.microsoft.com/office/drawing/2014/main" id="{2080D70F-D604-874F-D339-FF7C5930C503}"/>
              </a:ext>
            </a:extLst>
          </p:cNvPr>
          <p:cNvSpPr txBox="1"/>
          <p:nvPr/>
        </p:nvSpPr>
        <p:spPr>
          <a:xfrm flipH="1">
            <a:off x="5527709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04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7" name="Google Shape;471;p51">
            <a:extLst>
              <a:ext uri="{FF2B5EF4-FFF2-40B4-BE49-F238E27FC236}">
                <a16:creationId xmlns:a16="http://schemas.microsoft.com/office/drawing/2014/main" id="{F08BA639-C2F0-A163-77B4-BC539135E943}"/>
              </a:ext>
            </a:extLst>
          </p:cNvPr>
          <p:cNvSpPr txBox="1"/>
          <p:nvPr/>
        </p:nvSpPr>
        <p:spPr>
          <a:xfrm flipH="1">
            <a:off x="691332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05</a:t>
            </a:r>
            <a:endParaRPr sz="3500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98" name="Google Shape;472;p51">
            <a:extLst>
              <a:ext uri="{FF2B5EF4-FFF2-40B4-BE49-F238E27FC236}">
                <a16:creationId xmlns:a16="http://schemas.microsoft.com/office/drawing/2014/main" id="{A1F70E36-8FB6-77E1-A961-28C4A176F38D}"/>
              </a:ext>
            </a:extLst>
          </p:cNvPr>
          <p:cNvCxnSpPr>
            <a:stCxn id="93" idx="1"/>
            <a:endCxn id="94" idx="3"/>
          </p:cNvCxnSpPr>
          <p:nvPr/>
        </p:nvCxnSpPr>
        <p:spPr>
          <a:xfrm>
            <a:off x="2230672" y="2976013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473;p51">
            <a:extLst>
              <a:ext uri="{FF2B5EF4-FFF2-40B4-BE49-F238E27FC236}">
                <a16:creationId xmlns:a16="http://schemas.microsoft.com/office/drawing/2014/main" id="{CE02730C-3EF2-B328-8CD2-5B055EE6342B}"/>
              </a:ext>
            </a:extLst>
          </p:cNvPr>
          <p:cNvCxnSpPr>
            <a:stCxn id="94" idx="1"/>
            <a:endCxn id="95" idx="3"/>
          </p:cNvCxnSpPr>
          <p:nvPr/>
        </p:nvCxnSpPr>
        <p:spPr>
          <a:xfrm>
            <a:off x="3616284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474;p51">
            <a:extLst>
              <a:ext uri="{FF2B5EF4-FFF2-40B4-BE49-F238E27FC236}">
                <a16:creationId xmlns:a16="http://schemas.microsoft.com/office/drawing/2014/main" id="{513A7432-A968-4BD8-BC9F-016A46DEAC51}"/>
              </a:ext>
            </a:extLst>
          </p:cNvPr>
          <p:cNvCxnSpPr>
            <a:stCxn id="95" idx="1"/>
            <a:endCxn id="96" idx="3"/>
          </p:cNvCxnSpPr>
          <p:nvPr/>
        </p:nvCxnSpPr>
        <p:spPr>
          <a:xfrm>
            <a:off x="5001897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475;p51">
            <a:extLst>
              <a:ext uri="{FF2B5EF4-FFF2-40B4-BE49-F238E27FC236}">
                <a16:creationId xmlns:a16="http://schemas.microsoft.com/office/drawing/2014/main" id="{8F2087E9-0D21-73E7-EFC7-906B63AA2343}"/>
              </a:ext>
            </a:extLst>
          </p:cNvPr>
          <p:cNvCxnSpPr>
            <a:stCxn id="96" idx="1"/>
            <a:endCxn id="97" idx="3"/>
          </p:cNvCxnSpPr>
          <p:nvPr/>
        </p:nvCxnSpPr>
        <p:spPr>
          <a:xfrm>
            <a:off x="6387509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476;p51">
            <a:extLst>
              <a:ext uri="{FF2B5EF4-FFF2-40B4-BE49-F238E27FC236}">
                <a16:creationId xmlns:a16="http://schemas.microsoft.com/office/drawing/2014/main" id="{10E31580-A856-440A-722B-A036F4705032}"/>
              </a:ext>
            </a:extLst>
          </p:cNvPr>
          <p:cNvCxnSpPr>
            <a:stCxn id="97" idx="1"/>
          </p:cNvCxnSpPr>
          <p:nvPr/>
        </p:nvCxnSpPr>
        <p:spPr>
          <a:xfrm>
            <a:off x="7773122" y="2976013"/>
            <a:ext cx="149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731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05" y="2277938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Technology Choices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04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0E444-1543-86D2-43AF-D989CB463A3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267;p22">
            <a:extLst>
              <a:ext uri="{FF2B5EF4-FFF2-40B4-BE49-F238E27FC236}">
                <a16:creationId xmlns:a16="http://schemas.microsoft.com/office/drawing/2014/main" id="{A4F6509F-8142-75F2-6E79-26FAAD9A0B8F}"/>
              </a:ext>
            </a:extLst>
          </p:cNvPr>
          <p:cNvSpPr/>
          <p:nvPr/>
        </p:nvSpPr>
        <p:spPr>
          <a:xfrm>
            <a:off x="5384899" y="2944592"/>
            <a:ext cx="3006065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7267;p22">
            <a:extLst>
              <a:ext uri="{FF2B5EF4-FFF2-40B4-BE49-F238E27FC236}">
                <a16:creationId xmlns:a16="http://schemas.microsoft.com/office/drawing/2014/main" id="{C1ADB896-38C9-FA06-2C56-5BDC4B3D0FE7}"/>
              </a:ext>
            </a:extLst>
          </p:cNvPr>
          <p:cNvSpPr/>
          <p:nvPr/>
        </p:nvSpPr>
        <p:spPr>
          <a:xfrm>
            <a:off x="5415582" y="812526"/>
            <a:ext cx="2975383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268;p22">
            <a:extLst>
              <a:ext uri="{FF2B5EF4-FFF2-40B4-BE49-F238E27FC236}">
                <a16:creationId xmlns:a16="http://schemas.microsoft.com/office/drawing/2014/main" id="{7838B6D1-2181-9405-277B-3C459444D04E}"/>
              </a:ext>
            </a:extLst>
          </p:cNvPr>
          <p:cNvSpPr txBox="1"/>
          <p:nvPr/>
        </p:nvSpPr>
        <p:spPr>
          <a:xfrm>
            <a:off x="5952051" y="905383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Express.js is a web application framework that helps developers build and handle server-side applications and APIs efficiently.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7285;p22">
            <a:extLst>
              <a:ext uri="{FF2B5EF4-FFF2-40B4-BE49-F238E27FC236}">
                <a16:creationId xmlns:a16="http://schemas.microsoft.com/office/drawing/2014/main" id="{87DD9229-3033-E450-63C6-CB383882C76F}"/>
              </a:ext>
            </a:extLst>
          </p:cNvPr>
          <p:cNvSpPr/>
          <p:nvPr/>
        </p:nvSpPr>
        <p:spPr>
          <a:xfrm>
            <a:off x="753035" y="1153438"/>
            <a:ext cx="2987096" cy="3014692"/>
          </a:xfrm>
          <a:prstGeom prst="arc">
            <a:avLst>
              <a:gd name="adj1" fmla="val 16158991"/>
              <a:gd name="adj2" fmla="val 5392239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7287;p22">
            <a:extLst>
              <a:ext uri="{FF2B5EF4-FFF2-40B4-BE49-F238E27FC236}">
                <a16:creationId xmlns:a16="http://schemas.microsoft.com/office/drawing/2014/main" id="{ACC47AC2-75DC-E0F8-55E8-A1039D008B12}"/>
              </a:ext>
            </a:extLst>
          </p:cNvPr>
          <p:cNvSpPr/>
          <p:nvPr/>
        </p:nvSpPr>
        <p:spPr>
          <a:xfrm>
            <a:off x="948428" y="1341750"/>
            <a:ext cx="2653208" cy="2669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7299;p22">
            <a:extLst>
              <a:ext uri="{FF2B5EF4-FFF2-40B4-BE49-F238E27FC236}">
                <a16:creationId xmlns:a16="http://schemas.microsoft.com/office/drawing/2014/main" id="{4CB54F3A-8609-E1A1-F6B7-8D394CE80DC1}"/>
              </a:ext>
            </a:extLst>
          </p:cNvPr>
          <p:cNvSpPr/>
          <p:nvPr/>
        </p:nvSpPr>
        <p:spPr>
          <a:xfrm>
            <a:off x="2004755" y="4055013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0" name="Google Shape;7301;p22">
            <a:extLst>
              <a:ext uri="{FF2B5EF4-FFF2-40B4-BE49-F238E27FC236}">
                <a16:creationId xmlns:a16="http://schemas.microsoft.com/office/drawing/2014/main" id="{7776D471-CF6C-43A3-244A-AE56B5A8905A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774038" y="1290730"/>
            <a:ext cx="1290015" cy="12879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7302;p22">
            <a:extLst>
              <a:ext uri="{FF2B5EF4-FFF2-40B4-BE49-F238E27FC236}">
                <a16:creationId xmlns:a16="http://schemas.microsoft.com/office/drawing/2014/main" id="{9717E950-4224-756E-B221-36CAA04FD337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3826658" y="2571750"/>
            <a:ext cx="1237393" cy="85872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7303;p22">
            <a:extLst>
              <a:ext uri="{FF2B5EF4-FFF2-40B4-BE49-F238E27FC236}">
                <a16:creationId xmlns:a16="http://schemas.microsoft.com/office/drawing/2014/main" id="{7E480D23-DA95-FA79-970B-8A761F7FD496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3819966" y="2364712"/>
            <a:ext cx="1244086" cy="2147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itle 4">
            <a:extLst>
              <a:ext uri="{FF2B5EF4-FFF2-40B4-BE49-F238E27FC236}">
                <a16:creationId xmlns:a16="http://schemas.microsoft.com/office/drawing/2014/main" id="{7C3F8769-30D4-CA2E-8CF3-EB640779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786" y="128671"/>
            <a:ext cx="3282446" cy="71556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MERN Stack</a:t>
            </a:r>
            <a:endParaRPr lang="en-US" sz="36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4" name="Google Shape;7299;p22">
            <a:extLst>
              <a:ext uri="{FF2B5EF4-FFF2-40B4-BE49-F238E27FC236}">
                <a16:creationId xmlns:a16="http://schemas.microsoft.com/office/drawing/2014/main" id="{49FCB561-1194-2CBE-D8E0-0498190DA596}"/>
              </a:ext>
            </a:extLst>
          </p:cNvPr>
          <p:cNvSpPr/>
          <p:nvPr/>
        </p:nvSpPr>
        <p:spPr>
          <a:xfrm>
            <a:off x="1996176" y="1056404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7267;p22">
            <a:extLst>
              <a:ext uri="{FF2B5EF4-FFF2-40B4-BE49-F238E27FC236}">
                <a16:creationId xmlns:a16="http://schemas.microsoft.com/office/drawing/2014/main" id="{EC03C518-6862-AFBA-7930-9DFFE6AC4CAC}"/>
              </a:ext>
            </a:extLst>
          </p:cNvPr>
          <p:cNvSpPr/>
          <p:nvPr/>
        </p:nvSpPr>
        <p:spPr>
          <a:xfrm>
            <a:off x="5415582" y="1878192"/>
            <a:ext cx="2975382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7267;p22">
            <a:extLst>
              <a:ext uri="{FF2B5EF4-FFF2-40B4-BE49-F238E27FC236}">
                <a16:creationId xmlns:a16="http://schemas.microsoft.com/office/drawing/2014/main" id="{256F4FE9-2ED8-AB69-9448-1F938C4CE522}"/>
              </a:ext>
            </a:extLst>
          </p:cNvPr>
          <p:cNvSpPr/>
          <p:nvPr/>
        </p:nvSpPr>
        <p:spPr>
          <a:xfrm>
            <a:off x="5420893" y="4010992"/>
            <a:ext cx="2970071" cy="956408"/>
          </a:xfrm>
          <a:prstGeom prst="roundRect">
            <a:avLst>
              <a:gd name="adj" fmla="val 16667"/>
            </a:avLst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1" name="Google Shape;7302;p22">
            <a:extLst>
              <a:ext uri="{FF2B5EF4-FFF2-40B4-BE49-F238E27FC236}">
                <a16:creationId xmlns:a16="http://schemas.microsoft.com/office/drawing/2014/main" id="{228207CD-9F82-18E6-A5F4-268BEC8C9512}"/>
              </a:ext>
            </a:extLst>
          </p:cNvPr>
          <p:cNvCxnSpPr>
            <a:cxnSpLocks/>
            <a:stCxn id="25" idx="6"/>
            <a:endCxn id="60" idx="2"/>
          </p:cNvCxnSpPr>
          <p:nvPr/>
        </p:nvCxnSpPr>
        <p:spPr>
          <a:xfrm>
            <a:off x="3989709" y="2595769"/>
            <a:ext cx="1074342" cy="1894654"/>
          </a:xfrm>
          <a:prstGeom prst="bentConnector3">
            <a:avLst>
              <a:gd name="adj1" fmla="val 42490"/>
            </a:avLst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7290;p22">
            <a:extLst>
              <a:ext uri="{FF2B5EF4-FFF2-40B4-BE49-F238E27FC236}">
                <a16:creationId xmlns:a16="http://schemas.microsoft.com/office/drawing/2014/main" id="{AE77F6F2-1518-CE6F-E948-B77B8914B07E}"/>
              </a:ext>
            </a:extLst>
          </p:cNvPr>
          <p:cNvSpPr/>
          <p:nvPr/>
        </p:nvSpPr>
        <p:spPr>
          <a:xfrm>
            <a:off x="5064053" y="855320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7290;p22">
            <a:extLst>
              <a:ext uri="{FF2B5EF4-FFF2-40B4-BE49-F238E27FC236}">
                <a16:creationId xmlns:a16="http://schemas.microsoft.com/office/drawing/2014/main" id="{3C78F23B-26CD-5178-C1D8-71D62AB25619}"/>
              </a:ext>
            </a:extLst>
          </p:cNvPr>
          <p:cNvSpPr/>
          <p:nvPr/>
        </p:nvSpPr>
        <p:spPr>
          <a:xfrm>
            <a:off x="5064052" y="1929302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7290;p22">
            <a:extLst>
              <a:ext uri="{FF2B5EF4-FFF2-40B4-BE49-F238E27FC236}">
                <a16:creationId xmlns:a16="http://schemas.microsoft.com/office/drawing/2014/main" id="{3507C66B-EC73-3E54-F363-835C3865C25A}"/>
              </a:ext>
            </a:extLst>
          </p:cNvPr>
          <p:cNvSpPr/>
          <p:nvPr/>
        </p:nvSpPr>
        <p:spPr>
          <a:xfrm>
            <a:off x="5064051" y="2995067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7290;p22">
            <a:extLst>
              <a:ext uri="{FF2B5EF4-FFF2-40B4-BE49-F238E27FC236}">
                <a16:creationId xmlns:a16="http://schemas.microsoft.com/office/drawing/2014/main" id="{7C9E4C6A-F83E-A88C-6468-D1A3DDAA784B}"/>
              </a:ext>
            </a:extLst>
          </p:cNvPr>
          <p:cNvSpPr/>
          <p:nvPr/>
        </p:nvSpPr>
        <p:spPr>
          <a:xfrm>
            <a:off x="5064051" y="4055013"/>
            <a:ext cx="888001" cy="87082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CB445CC-A50C-DA5F-0C91-57A6DC5B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60" y="2244649"/>
            <a:ext cx="643786" cy="2123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3AD87F3-5DB5-8DFF-8CE8-53688D41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60" y="1138485"/>
            <a:ext cx="661270" cy="21390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2E4AFDE-900F-B49F-DAE9-5F52302A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072" y="3317683"/>
            <a:ext cx="665957" cy="2255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9B8AC8D-6F9B-1755-865E-8B22D7B59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636" y="4262117"/>
            <a:ext cx="596994" cy="50094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305FC07-E4ED-790B-606D-C83622798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65" y="2202883"/>
            <a:ext cx="2124661" cy="902593"/>
          </a:xfrm>
          <a:prstGeom prst="rect">
            <a:avLst/>
          </a:prstGeom>
        </p:spPr>
      </p:pic>
      <p:sp>
        <p:nvSpPr>
          <p:cNvPr id="25" name="Google Shape;7299;p22">
            <a:extLst>
              <a:ext uri="{FF2B5EF4-FFF2-40B4-BE49-F238E27FC236}">
                <a16:creationId xmlns:a16="http://schemas.microsoft.com/office/drawing/2014/main" id="{FBF4123E-D9A8-6569-92A3-B687B63BE995}"/>
              </a:ext>
            </a:extLst>
          </p:cNvPr>
          <p:cNvSpPr/>
          <p:nvPr/>
        </p:nvSpPr>
        <p:spPr>
          <a:xfrm>
            <a:off x="3740595" y="2478606"/>
            <a:ext cx="249114" cy="234326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7268;p22">
            <a:extLst>
              <a:ext uri="{FF2B5EF4-FFF2-40B4-BE49-F238E27FC236}">
                <a16:creationId xmlns:a16="http://schemas.microsoft.com/office/drawing/2014/main" id="{42E30E03-C03B-88E6-CECB-5D26204F6188}"/>
              </a:ext>
            </a:extLst>
          </p:cNvPr>
          <p:cNvSpPr txBox="1"/>
          <p:nvPr/>
        </p:nvSpPr>
        <p:spPr>
          <a:xfrm>
            <a:off x="5952050" y="3058247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MongoDB is a flexible and scalable NoSQL database system commonly used in web applications for storing and retrieving data.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7268;p22">
            <a:extLst>
              <a:ext uri="{FF2B5EF4-FFF2-40B4-BE49-F238E27FC236}">
                <a16:creationId xmlns:a16="http://schemas.microsoft.com/office/drawing/2014/main" id="{2911C5B2-5178-E505-C1ED-E90712E36F9C}"/>
              </a:ext>
            </a:extLst>
          </p:cNvPr>
          <p:cNvSpPr txBox="1"/>
          <p:nvPr/>
        </p:nvSpPr>
        <p:spPr>
          <a:xfrm>
            <a:off x="5952050" y="4116966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React Native enables cross-platform mobile app development using JavaScript and React,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7268;p22">
            <a:extLst>
              <a:ext uri="{FF2B5EF4-FFF2-40B4-BE49-F238E27FC236}">
                <a16:creationId xmlns:a16="http://schemas.microsoft.com/office/drawing/2014/main" id="{4CBF5841-89E5-2CEF-9D54-1C524C8F4337}"/>
              </a:ext>
            </a:extLst>
          </p:cNvPr>
          <p:cNvSpPr txBox="1"/>
          <p:nvPr/>
        </p:nvSpPr>
        <p:spPr>
          <a:xfrm>
            <a:off x="5952049" y="2000484"/>
            <a:ext cx="2438913" cy="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3B5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Node.js is a freely available and versatile JavaScript runtime environment that can be used on multiple operating systems.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13B5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23689-808A-E7FA-83D2-978EAF658E17}"/>
              </a:ext>
            </a:extLst>
          </p:cNvPr>
          <p:cNvSpPr txBox="1">
            <a:spLocks/>
          </p:cNvSpPr>
          <p:nvPr/>
        </p:nvSpPr>
        <p:spPr>
          <a:xfrm>
            <a:off x="6865143" y="4680499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UML Diagrams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05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2801B-7BAA-BE38-DFAF-7FF1F0292AD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6231C9-FC99-7834-7B83-7EAFD1B0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578" y="208430"/>
            <a:ext cx="2017204" cy="57822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Use Case</a:t>
            </a:r>
          </a:p>
        </p:txBody>
      </p:sp>
      <p:pic>
        <p:nvPicPr>
          <p:cNvPr id="4" name="صورة 1">
            <a:extLst>
              <a:ext uri="{FF2B5EF4-FFF2-40B4-BE49-F238E27FC236}">
                <a16:creationId xmlns:a16="http://schemas.microsoft.com/office/drawing/2014/main" id="{619A5719-F6A5-94E0-16F7-100D95741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2" y="921124"/>
            <a:ext cx="7335370" cy="41130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23D1B-5FE2-72B4-D4A0-810391213EFF}"/>
              </a:ext>
            </a:extLst>
          </p:cNvPr>
          <p:cNvSpPr txBox="1">
            <a:spLocks/>
          </p:cNvSpPr>
          <p:nvPr/>
        </p:nvSpPr>
        <p:spPr>
          <a:xfrm>
            <a:off x="6731044" y="4685317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6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1">
            <a:extLst>
              <a:ext uri="{FF2B5EF4-FFF2-40B4-BE49-F238E27FC236}">
                <a16:creationId xmlns:a16="http://schemas.microsoft.com/office/drawing/2014/main" id="{39D83A17-5606-7C4E-7EB0-F836F50C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4" y="1136275"/>
            <a:ext cx="7496734" cy="3832413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1E4559A-C2D3-5CAE-CE83-AC0BA2902A22}"/>
              </a:ext>
            </a:extLst>
          </p:cNvPr>
          <p:cNvSpPr txBox="1">
            <a:spLocks/>
          </p:cNvSpPr>
          <p:nvPr/>
        </p:nvSpPr>
        <p:spPr>
          <a:xfrm>
            <a:off x="3146465" y="248772"/>
            <a:ext cx="2810582" cy="578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Class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4C677-5CC4-2AFE-4E58-57D495617F2F}"/>
              </a:ext>
            </a:extLst>
          </p:cNvPr>
          <p:cNvSpPr txBox="1">
            <a:spLocks/>
          </p:cNvSpPr>
          <p:nvPr/>
        </p:nvSpPr>
        <p:spPr>
          <a:xfrm>
            <a:off x="6915194" y="4619834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16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8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GUI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06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8BBBE-25F0-97C2-5D00-F5B7AB64B3D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17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231D14C-D4A9-7CFD-910A-179C0E0F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117" y="337297"/>
            <a:ext cx="1837765" cy="715566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accent6"/>
                </a:solidFill>
                <a:latin typeface="+mn-lt"/>
              </a:rPr>
              <a:t>GUI</a:t>
            </a:r>
            <a:endParaRPr lang="en-US" b="1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8" name="صورة 1">
            <a:extLst>
              <a:ext uri="{FF2B5EF4-FFF2-40B4-BE49-F238E27FC236}">
                <a16:creationId xmlns:a16="http://schemas.microsoft.com/office/drawing/2014/main" id="{EC88DE91-FE8D-DD47-EDF9-C77E271D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94" y="1170081"/>
            <a:ext cx="1705610" cy="3422650"/>
          </a:xfrm>
          <a:prstGeom prst="rect">
            <a:avLst/>
          </a:prstGeom>
        </p:spPr>
      </p:pic>
      <p:pic>
        <p:nvPicPr>
          <p:cNvPr id="9" name="صورة 1">
            <a:extLst>
              <a:ext uri="{FF2B5EF4-FFF2-40B4-BE49-F238E27FC236}">
                <a16:creationId xmlns:a16="http://schemas.microsoft.com/office/drawing/2014/main" id="{4764ECAF-4F5B-C19F-3314-D29DAC69F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62" y="1176431"/>
            <a:ext cx="1769745" cy="3416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061E9-B520-284F-0DC2-9D3E09C54F13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8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1">
            <a:extLst>
              <a:ext uri="{FF2B5EF4-FFF2-40B4-BE49-F238E27FC236}">
                <a16:creationId xmlns:a16="http://schemas.microsoft.com/office/drawing/2014/main" id="{BF85B42A-A219-499E-CC06-9B231068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" y="332517"/>
            <a:ext cx="1061358" cy="2034205"/>
          </a:xfrm>
          <a:prstGeom prst="rect">
            <a:avLst/>
          </a:prstGeom>
        </p:spPr>
      </p:pic>
      <p:pic>
        <p:nvPicPr>
          <p:cNvPr id="6" name="صورة 1">
            <a:extLst>
              <a:ext uri="{FF2B5EF4-FFF2-40B4-BE49-F238E27FC236}">
                <a16:creationId xmlns:a16="http://schemas.microsoft.com/office/drawing/2014/main" id="{0E932E0A-BD6C-7681-4D23-409E31E39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5" y="355427"/>
            <a:ext cx="1109700" cy="2034205"/>
          </a:xfrm>
          <a:prstGeom prst="rect">
            <a:avLst/>
          </a:prstGeom>
        </p:spPr>
      </p:pic>
      <p:pic>
        <p:nvPicPr>
          <p:cNvPr id="7" name="صورة 1">
            <a:extLst>
              <a:ext uri="{FF2B5EF4-FFF2-40B4-BE49-F238E27FC236}">
                <a16:creationId xmlns:a16="http://schemas.microsoft.com/office/drawing/2014/main" id="{F465C327-323D-6501-EF6E-65A054C7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05" y="355426"/>
            <a:ext cx="1066793" cy="2034205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BE88180A-E0F7-A3F5-E99F-504539B68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" y="2594442"/>
            <a:ext cx="1061358" cy="2034205"/>
          </a:xfrm>
          <a:prstGeom prst="rect">
            <a:avLst/>
          </a:prstGeom>
        </p:spPr>
      </p:pic>
      <p:pic>
        <p:nvPicPr>
          <p:cNvPr id="3" name="صورة 1">
            <a:extLst>
              <a:ext uri="{FF2B5EF4-FFF2-40B4-BE49-F238E27FC236}">
                <a16:creationId xmlns:a16="http://schemas.microsoft.com/office/drawing/2014/main" id="{BDDDC16C-1BD0-7A0F-DEF5-AC7D9DAB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05" y="2571750"/>
            <a:ext cx="1066793" cy="2032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8232B5-0F13-E2E4-8EA4-E5B508DD3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785" y="2571750"/>
            <a:ext cx="1109700" cy="2027994"/>
          </a:xfrm>
          <a:prstGeom prst="rect">
            <a:avLst/>
          </a:prstGeom>
        </p:spPr>
      </p:pic>
      <p:pic>
        <p:nvPicPr>
          <p:cNvPr id="8" name="صورة 1">
            <a:extLst>
              <a:ext uri="{FF2B5EF4-FFF2-40B4-BE49-F238E27FC236}">
                <a16:creationId xmlns:a16="http://schemas.microsoft.com/office/drawing/2014/main" id="{511D1061-6EA3-4A51-458A-D6EDBB1E2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22" y="355426"/>
            <a:ext cx="1080695" cy="2057114"/>
          </a:xfrm>
          <a:prstGeom prst="rect">
            <a:avLst/>
          </a:prstGeom>
        </p:spPr>
      </p:pic>
      <p:pic>
        <p:nvPicPr>
          <p:cNvPr id="9" name="صورة 1">
            <a:extLst>
              <a:ext uri="{FF2B5EF4-FFF2-40B4-BE49-F238E27FC236}">
                <a16:creationId xmlns:a16="http://schemas.microsoft.com/office/drawing/2014/main" id="{7793C3F9-9D51-68E0-364A-96042C1437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22" y="2566802"/>
            <a:ext cx="1075956" cy="2066595"/>
          </a:xfrm>
          <a:prstGeom prst="rect">
            <a:avLst/>
          </a:prstGeom>
        </p:spPr>
      </p:pic>
      <p:pic>
        <p:nvPicPr>
          <p:cNvPr id="10" name="صورة 1">
            <a:extLst>
              <a:ext uri="{FF2B5EF4-FFF2-40B4-BE49-F238E27FC236}">
                <a16:creationId xmlns:a16="http://schemas.microsoft.com/office/drawing/2014/main" id="{C5D139CD-80F7-FA0E-88F7-1398CE5F16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02" y="1395437"/>
            <a:ext cx="1086621" cy="2034205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D4DA8143-E761-DB5C-9E05-C10D4E5A523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19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6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78441" y="1691487"/>
            <a:ext cx="1342130" cy="392482"/>
          </a:xfrm>
        </p:spPr>
        <p:txBody>
          <a:bodyPr/>
          <a:lstStyle/>
          <a:p>
            <a:r>
              <a:rPr lang="es-ES" sz="1800" dirty="0">
                <a:solidFill>
                  <a:schemeClr val="accent6"/>
                </a:solidFill>
              </a:rPr>
              <a:t>Introduction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291626" y="1691487"/>
            <a:ext cx="1587999" cy="392482"/>
          </a:xfrm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Main Problem</a:t>
            </a:r>
            <a:endParaRPr lang="en-US" sz="1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98044" y="1571402"/>
            <a:ext cx="889474" cy="637444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396136" y="2913926"/>
            <a:ext cx="1426042" cy="392482"/>
          </a:xfrm>
        </p:spPr>
        <p:txBody>
          <a:bodyPr/>
          <a:lstStyle/>
          <a:p>
            <a:r>
              <a:rPr lang="en-US" sz="2000" dirty="0">
                <a:solidFill>
                  <a:schemeClr val="accent6"/>
                </a:solidFill>
                <a:latin typeface="+mn-lt"/>
              </a:rPr>
              <a:t>UML Diagrams</a:t>
            </a:r>
            <a:endParaRPr lang="en-US" sz="20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410079" y="2791445"/>
            <a:ext cx="889474" cy="637444"/>
          </a:xfrm>
        </p:spPr>
        <p:txBody>
          <a:bodyPr/>
          <a:lstStyle/>
          <a:p>
            <a:r>
              <a:rPr lang="es-ES" dirty="0"/>
              <a:t>05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867933" y="2899217"/>
            <a:ext cx="1478849" cy="392482"/>
          </a:xfrm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Technology Choices</a:t>
            </a:r>
            <a:endParaRPr lang="en-US" sz="1800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70519" y="2771075"/>
            <a:ext cx="889474" cy="637443"/>
          </a:xfrm>
        </p:spPr>
        <p:txBody>
          <a:bodyPr/>
          <a:lstStyle/>
          <a:p>
            <a:r>
              <a:rPr lang="es-ES" dirty="0"/>
              <a:t>04</a:t>
            </a:r>
            <a:endParaRPr lang="en-U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D2118A1B-1EF1-E90B-3465-78A5F3D0BD41}"/>
              </a:ext>
            </a:extLst>
          </p:cNvPr>
          <p:cNvCxnSpPr>
            <a:cxnSpLocks/>
          </p:cNvCxnSpPr>
          <p:nvPr/>
        </p:nvCxnSpPr>
        <p:spPr>
          <a:xfrm>
            <a:off x="1081338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80ECFCF1-B164-9914-B683-1AAF2C037473}"/>
              </a:ext>
            </a:extLst>
          </p:cNvPr>
          <p:cNvCxnSpPr>
            <a:cxnSpLocks/>
          </p:cNvCxnSpPr>
          <p:nvPr/>
        </p:nvCxnSpPr>
        <p:spPr>
          <a:xfrm>
            <a:off x="3507148" y="220216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193AABF-3890-9EBA-08E6-247A9A612C1E}"/>
              </a:ext>
            </a:extLst>
          </p:cNvPr>
          <p:cNvCxnSpPr>
            <a:cxnSpLocks/>
          </p:cNvCxnSpPr>
          <p:nvPr/>
        </p:nvCxnSpPr>
        <p:spPr>
          <a:xfrm>
            <a:off x="1070830" y="3410730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3C299739-605B-BD69-601D-A4B1C5AFB537}"/>
              </a:ext>
            </a:extLst>
          </p:cNvPr>
          <p:cNvCxnSpPr>
            <a:cxnSpLocks/>
          </p:cNvCxnSpPr>
          <p:nvPr/>
        </p:nvCxnSpPr>
        <p:spPr>
          <a:xfrm>
            <a:off x="3519183" y="34299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F7BA538C-80D6-57F2-C411-8B5A48F782E8}"/>
              </a:ext>
            </a:extLst>
          </p:cNvPr>
          <p:cNvGrpSpPr/>
          <p:nvPr/>
        </p:nvGrpSpPr>
        <p:grpSpPr>
          <a:xfrm>
            <a:off x="576377" y="217357"/>
            <a:ext cx="7985182" cy="4649379"/>
            <a:chOff x="576377" y="217357"/>
            <a:chExt cx="7985182" cy="4649379"/>
          </a:xfrm>
        </p:grpSpPr>
        <p:pic>
          <p:nvPicPr>
            <p:cNvPr id="109" name="Gráfico 108">
              <a:extLst>
                <a:ext uri="{FF2B5EF4-FFF2-40B4-BE49-F238E27FC236}">
                  <a16:creationId xmlns:a16="http://schemas.microsoft.com/office/drawing/2014/main" id="{1D4374F5-4514-C42D-CE38-9A729F9B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877516" y="3879876"/>
              <a:ext cx="684043" cy="986860"/>
            </a:xfrm>
            <a:prstGeom prst="rect">
              <a:avLst/>
            </a:prstGeom>
          </p:spPr>
        </p:pic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5D53E2F9-F622-938A-5A10-56FE10AF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42995">
              <a:off x="7353874" y="217357"/>
              <a:ext cx="846709" cy="998136"/>
            </a:xfrm>
            <a:prstGeom prst="rect">
              <a:avLst/>
            </a:prstGeom>
          </p:spPr>
        </p:pic>
        <p:pic>
          <p:nvPicPr>
            <p:cNvPr id="111" name="Imagen 110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369209E7-0AD0-798D-E654-BAFE7D4E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76377" y="1178826"/>
              <a:ext cx="497096" cy="379081"/>
            </a:xfrm>
            <a:prstGeom prst="rect">
              <a:avLst/>
            </a:prstGeom>
          </p:spPr>
        </p:pic>
        <p:pic>
          <p:nvPicPr>
            <p:cNvPr id="112" name="Imagen 11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AADCEC4-B473-1DE7-DD79-2623FF49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2000" y="4134330"/>
              <a:ext cx="420780" cy="456720"/>
            </a:xfrm>
            <a:prstGeom prst="rect">
              <a:avLst/>
            </a:prstGeom>
          </p:spPr>
        </p:pic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B0C5E226-391D-79FB-E153-A41176B5BFEE}"/>
              </a:ext>
            </a:extLst>
          </p:cNvPr>
          <p:cNvGrpSpPr/>
          <p:nvPr/>
        </p:nvGrpSpPr>
        <p:grpSpPr>
          <a:xfrm>
            <a:off x="1242880" y="1468714"/>
            <a:ext cx="7528928" cy="3313199"/>
            <a:chOff x="1242880" y="1468714"/>
            <a:chExt cx="7528928" cy="3313199"/>
          </a:xfrm>
        </p:grpSpPr>
        <p:pic>
          <p:nvPicPr>
            <p:cNvPr id="114" name="Imagen 11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F35CF37-C709-6F55-B063-5E2364DF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77306" y="1468714"/>
              <a:ext cx="494502" cy="511171"/>
            </a:xfrm>
            <a:prstGeom prst="rect">
              <a:avLst/>
            </a:prstGeom>
          </p:spPr>
        </p:pic>
        <p:pic>
          <p:nvPicPr>
            <p:cNvPr id="115" name="Imagen 11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DBCB2EE-C6CA-8D8F-650B-C789BF8E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7449" y="2445780"/>
              <a:ext cx="281272" cy="567364"/>
            </a:xfrm>
            <a:prstGeom prst="rect">
              <a:avLst/>
            </a:prstGeom>
          </p:spPr>
        </p:pic>
        <p:pic>
          <p:nvPicPr>
            <p:cNvPr id="116" name="Imagen 115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D0471561-12A6-B90F-05D7-158FAE16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117" name="Imagen 116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3DA86FBF-47C1-CB83-6AB0-2E217BC0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42880" y="4109270"/>
              <a:ext cx="365768" cy="528073"/>
            </a:xfrm>
            <a:prstGeom prst="rect">
              <a:avLst/>
            </a:prstGeom>
          </p:spPr>
        </p:pic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870534FE-A32C-E46A-AE8A-17B44788A24D}"/>
              </a:ext>
            </a:extLst>
          </p:cNvPr>
          <p:cNvGrpSpPr/>
          <p:nvPr/>
        </p:nvGrpSpPr>
        <p:grpSpPr>
          <a:xfrm>
            <a:off x="297967" y="301364"/>
            <a:ext cx="8431416" cy="4529480"/>
            <a:chOff x="297967" y="301364"/>
            <a:chExt cx="8431416" cy="4529480"/>
          </a:xfrm>
        </p:grpSpPr>
        <p:pic>
          <p:nvPicPr>
            <p:cNvPr id="119" name="Gráfico 118">
              <a:extLst>
                <a:ext uri="{FF2B5EF4-FFF2-40B4-BE49-F238E27FC236}">
                  <a16:creationId xmlns:a16="http://schemas.microsoft.com/office/drawing/2014/main" id="{A6E8AA77-380E-5AB6-0CB5-E5B287C6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97967" y="2445780"/>
              <a:ext cx="822458" cy="891227"/>
            </a:xfrm>
            <a:prstGeom prst="rect">
              <a:avLst/>
            </a:prstGeom>
          </p:spPr>
        </p:pic>
        <p:pic>
          <p:nvPicPr>
            <p:cNvPr id="120" name="Imagen 119" descr="Icono&#10;&#10;Descripción generada automáticamente">
              <a:extLst>
                <a:ext uri="{FF2B5EF4-FFF2-40B4-BE49-F238E27FC236}">
                  <a16:creationId xmlns:a16="http://schemas.microsoft.com/office/drawing/2014/main" id="{A075B828-9471-539E-B472-EBC97166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9677" y="301364"/>
              <a:ext cx="506406" cy="528073"/>
            </a:xfrm>
            <a:prstGeom prst="rect">
              <a:avLst/>
            </a:prstGeom>
          </p:spPr>
        </p:pic>
        <p:pic>
          <p:nvPicPr>
            <p:cNvPr id="121" name="Imagen 12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93663C4E-253C-966D-DE5A-BB3DABC9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900414" y="4429522"/>
              <a:ext cx="554864" cy="401322"/>
            </a:xfrm>
            <a:prstGeom prst="rect">
              <a:avLst/>
            </a:prstGeom>
          </p:spPr>
        </p:pic>
        <p:pic>
          <p:nvPicPr>
            <p:cNvPr id="122" name="Imagen 121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985610-9A29-4C99-CA56-43E9C743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62973" y="2712284"/>
              <a:ext cx="566410" cy="385071"/>
            </a:xfrm>
            <a:prstGeom prst="rect">
              <a:avLst/>
            </a:prstGeom>
          </p:spPr>
        </p:pic>
      </p:grp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C1B7CC1-47FA-9939-80C3-C56D53FE0892}"/>
              </a:ext>
            </a:extLst>
          </p:cNvPr>
          <p:cNvSpPr txBox="1">
            <a:spLocks/>
          </p:cNvSpPr>
          <p:nvPr/>
        </p:nvSpPr>
        <p:spPr>
          <a:xfrm>
            <a:off x="6775737" y="2918405"/>
            <a:ext cx="1426042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chemeClr val="accent6"/>
                </a:solidFill>
              </a:rPr>
              <a:t>GUI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C040BA3B-F82A-7D08-FB03-E8CFEEA11D6D}"/>
              </a:ext>
            </a:extLst>
          </p:cNvPr>
          <p:cNvSpPr txBox="1">
            <a:spLocks/>
          </p:cNvSpPr>
          <p:nvPr/>
        </p:nvSpPr>
        <p:spPr>
          <a:xfrm>
            <a:off x="5882155" y="279144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06</a:t>
            </a:r>
            <a:endParaRPr lang="en-US" dirty="0"/>
          </a:p>
        </p:txBody>
      </p:sp>
      <p:cxnSp>
        <p:nvCxnSpPr>
          <p:cNvPr id="19" name="Conector recto 45">
            <a:extLst>
              <a:ext uri="{FF2B5EF4-FFF2-40B4-BE49-F238E27FC236}">
                <a16:creationId xmlns:a16="http://schemas.microsoft.com/office/drawing/2014/main" id="{804482E8-BAD1-8671-4AA1-AA4AC5DAF94B}"/>
              </a:ext>
            </a:extLst>
          </p:cNvPr>
          <p:cNvCxnSpPr>
            <a:cxnSpLocks/>
          </p:cNvCxnSpPr>
          <p:nvPr/>
        </p:nvCxnSpPr>
        <p:spPr>
          <a:xfrm>
            <a:off x="5991259" y="34299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44325E9B-AA9F-DC2E-F803-BA03B9B933AB}"/>
              </a:ext>
            </a:extLst>
          </p:cNvPr>
          <p:cNvSpPr txBox="1">
            <a:spLocks/>
          </p:cNvSpPr>
          <p:nvPr/>
        </p:nvSpPr>
        <p:spPr>
          <a:xfrm>
            <a:off x="6777315" y="1650926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Solution &amp; Background </a:t>
            </a:r>
            <a:endParaRPr lang="en-US" sz="1800" dirty="0"/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84A44869-F8A5-9287-5BA5-8B3A7D2485FD}"/>
              </a:ext>
            </a:extLst>
          </p:cNvPr>
          <p:cNvSpPr txBox="1">
            <a:spLocks/>
          </p:cNvSpPr>
          <p:nvPr/>
        </p:nvSpPr>
        <p:spPr>
          <a:xfrm>
            <a:off x="5883733" y="1530841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</a:t>
            </a:r>
            <a:endParaRPr lang="en-US" dirty="0"/>
          </a:p>
        </p:txBody>
      </p:sp>
      <p:cxnSp>
        <p:nvCxnSpPr>
          <p:cNvPr id="23" name="Conector recto 43">
            <a:extLst>
              <a:ext uri="{FF2B5EF4-FFF2-40B4-BE49-F238E27FC236}">
                <a16:creationId xmlns:a16="http://schemas.microsoft.com/office/drawing/2014/main" id="{F2818740-1489-EFC9-3C5C-2B282CA556A2}"/>
              </a:ext>
            </a:extLst>
          </p:cNvPr>
          <p:cNvCxnSpPr>
            <a:cxnSpLocks/>
          </p:cNvCxnSpPr>
          <p:nvPr/>
        </p:nvCxnSpPr>
        <p:spPr>
          <a:xfrm>
            <a:off x="5992837" y="2161607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249ED3D8-60F9-BA48-C2C0-61EEADFFD6B3}"/>
              </a:ext>
            </a:extLst>
          </p:cNvPr>
          <p:cNvSpPr txBox="1">
            <a:spLocks/>
          </p:cNvSpPr>
          <p:nvPr/>
        </p:nvSpPr>
        <p:spPr>
          <a:xfrm>
            <a:off x="1903878" y="3852360"/>
            <a:ext cx="1130427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Test Plans</a:t>
            </a:r>
            <a:endParaRPr lang="en-US" sz="1800" dirty="0"/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1497AF32-72A8-214D-56CB-0AB89DF070CA}"/>
              </a:ext>
            </a:extLst>
          </p:cNvPr>
          <p:cNvSpPr txBox="1">
            <a:spLocks/>
          </p:cNvSpPr>
          <p:nvPr/>
        </p:nvSpPr>
        <p:spPr>
          <a:xfrm>
            <a:off x="1010296" y="373227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07</a:t>
            </a:r>
            <a:endParaRPr lang="en-US" dirty="0"/>
          </a:p>
        </p:txBody>
      </p:sp>
      <p:cxnSp>
        <p:nvCxnSpPr>
          <p:cNvPr id="35" name="Conector recto 43">
            <a:extLst>
              <a:ext uri="{FF2B5EF4-FFF2-40B4-BE49-F238E27FC236}">
                <a16:creationId xmlns:a16="http://schemas.microsoft.com/office/drawing/2014/main" id="{9ED14375-7C81-5649-22B3-401915BC98FC}"/>
              </a:ext>
            </a:extLst>
          </p:cNvPr>
          <p:cNvCxnSpPr>
            <a:cxnSpLocks/>
          </p:cNvCxnSpPr>
          <p:nvPr/>
        </p:nvCxnSpPr>
        <p:spPr>
          <a:xfrm>
            <a:off x="1119400" y="436304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B1DAC-AC62-5633-0FB2-CE35EC88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z="1800" b="1" smtClean="0"/>
              <a:t>2</a:t>
            </a:fld>
            <a:endParaRPr lang="en-US" b="1" dirty="0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70667E2A-CC94-7260-C855-EB5986CFEFBF}"/>
              </a:ext>
            </a:extLst>
          </p:cNvPr>
          <p:cNvSpPr txBox="1">
            <a:spLocks/>
          </p:cNvSpPr>
          <p:nvPr/>
        </p:nvSpPr>
        <p:spPr>
          <a:xfrm>
            <a:off x="4320630" y="3887660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Challenges</a:t>
            </a:r>
            <a:endParaRPr lang="en-US" sz="1800" dirty="0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88C04DDA-9744-BE24-6E18-C770E8A664EB}"/>
              </a:ext>
            </a:extLst>
          </p:cNvPr>
          <p:cNvSpPr txBox="1">
            <a:spLocks/>
          </p:cNvSpPr>
          <p:nvPr/>
        </p:nvSpPr>
        <p:spPr>
          <a:xfrm>
            <a:off x="3454868" y="3733327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08</a:t>
            </a:r>
            <a:endParaRPr lang="en-US" dirty="0"/>
          </a:p>
        </p:txBody>
      </p:sp>
      <p:cxnSp>
        <p:nvCxnSpPr>
          <p:cNvPr id="6" name="Conector recto 43">
            <a:extLst>
              <a:ext uri="{FF2B5EF4-FFF2-40B4-BE49-F238E27FC236}">
                <a16:creationId xmlns:a16="http://schemas.microsoft.com/office/drawing/2014/main" id="{35CEA9C7-CE02-AF4C-405C-DD95A7CB528A}"/>
              </a:ext>
            </a:extLst>
          </p:cNvPr>
          <p:cNvCxnSpPr>
            <a:cxnSpLocks/>
          </p:cNvCxnSpPr>
          <p:nvPr/>
        </p:nvCxnSpPr>
        <p:spPr>
          <a:xfrm>
            <a:off x="3563972" y="4364093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B4D395F-EB2B-861B-832D-FA74ECDBC1D9}"/>
              </a:ext>
            </a:extLst>
          </p:cNvPr>
          <p:cNvSpPr txBox="1">
            <a:spLocks/>
          </p:cNvSpPr>
          <p:nvPr/>
        </p:nvSpPr>
        <p:spPr>
          <a:xfrm>
            <a:off x="6820245" y="3874848"/>
            <a:ext cx="1633853" cy="39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6"/>
                </a:solidFill>
                <a:latin typeface="+mn-lt"/>
              </a:rPr>
              <a:t>Video</a:t>
            </a:r>
            <a:endParaRPr lang="en-US" sz="1800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3482BB14-D678-7CF8-66C9-62E89305E80E}"/>
              </a:ext>
            </a:extLst>
          </p:cNvPr>
          <p:cNvSpPr txBox="1">
            <a:spLocks/>
          </p:cNvSpPr>
          <p:nvPr/>
        </p:nvSpPr>
        <p:spPr>
          <a:xfrm>
            <a:off x="5954483" y="3720515"/>
            <a:ext cx="889474" cy="637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09</a:t>
            </a:r>
            <a:endParaRPr lang="en-US" dirty="0"/>
          </a:p>
        </p:txBody>
      </p:sp>
      <p:cxnSp>
        <p:nvCxnSpPr>
          <p:cNvPr id="9" name="Conector recto 43">
            <a:extLst>
              <a:ext uri="{FF2B5EF4-FFF2-40B4-BE49-F238E27FC236}">
                <a16:creationId xmlns:a16="http://schemas.microsoft.com/office/drawing/2014/main" id="{516BBED3-F99A-B8CD-A309-7ABBCB58B501}"/>
              </a:ext>
            </a:extLst>
          </p:cNvPr>
          <p:cNvCxnSpPr>
            <a:cxnSpLocks/>
          </p:cNvCxnSpPr>
          <p:nvPr/>
        </p:nvCxnSpPr>
        <p:spPr>
          <a:xfrm>
            <a:off x="6063587" y="435128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1">
            <a:extLst>
              <a:ext uri="{FF2B5EF4-FFF2-40B4-BE49-F238E27FC236}">
                <a16:creationId xmlns:a16="http://schemas.microsoft.com/office/drawing/2014/main" id="{4D75C236-9F68-D794-E843-5D8FA0B9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99" y="958850"/>
            <a:ext cx="1677035" cy="3225800"/>
          </a:xfrm>
          <a:prstGeom prst="rect">
            <a:avLst/>
          </a:prstGeom>
        </p:spPr>
      </p:pic>
      <p:pic>
        <p:nvPicPr>
          <p:cNvPr id="5" name="صورة 1">
            <a:extLst>
              <a:ext uri="{FF2B5EF4-FFF2-40B4-BE49-F238E27FC236}">
                <a16:creationId xmlns:a16="http://schemas.microsoft.com/office/drawing/2014/main" id="{7FBDDAB8-96DC-6B9B-355A-60D4BAB9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84" y="958850"/>
            <a:ext cx="1733550" cy="3289300"/>
          </a:xfrm>
          <a:prstGeom prst="rect">
            <a:avLst/>
          </a:prstGeom>
        </p:spPr>
      </p:pic>
      <p:pic>
        <p:nvPicPr>
          <p:cNvPr id="6" name="صورة 1">
            <a:extLst>
              <a:ext uri="{FF2B5EF4-FFF2-40B4-BE49-F238E27FC236}">
                <a16:creationId xmlns:a16="http://schemas.microsoft.com/office/drawing/2014/main" id="{EEA0857F-FADD-63AB-1C11-2FF6F4D32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95" y="958850"/>
            <a:ext cx="1739900" cy="3251200"/>
          </a:xfrm>
          <a:prstGeom prst="rect">
            <a:avLst/>
          </a:prstGeom>
        </p:spPr>
      </p:pic>
      <p:pic>
        <p:nvPicPr>
          <p:cNvPr id="7" name="صورة 1">
            <a:extLst>
              <a:ext uri="{FF2B5EF4-FFF2-40B4-BE49-F238E27FC236}">
                <a16:creationId xmlns:a16="http://schemas.microsoft.com/office/drawing/2014/main" id="{A6DADFB0-279A-E66D-3CC4-96815FBE4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56" y="958850"/>
            <a:ext cx="1721485" cy="3327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3F8557-DEAE-4606-6514-05CCE345BA8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20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4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14" y="2156512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Test Plans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07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AF581-469F-18B7-69D6-E25EABEB3E6D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21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0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5B773-286F-C62E-C894-FA6FEFAB169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89740" y="254810"/>
            <a:ext cx="2376489" cy="605802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Login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771C9C-61DD-36CC-B80A-C1A8E20A3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00526"/>
              </p:ext>
            </p:extLst>
          </p:nvPr>
        </p:nvGraphicFramePr>
        <p:xfrm>
          <a:off x="1270464" y="927847"/>
          <a:ext cx="6421254" cy="4131217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409892">
                  <a:extLst>
                    <a:ext uri="{9D8B030D-6E8A-4147-A177-3AD203B41FA5}">
                      <a16:colId xmlns:a16="http://schemas.microsoft.com/office/drawing/2014/main" val="1886434146"/>
                    </a:ext>
                  </a:extLst>
                </a:gridCol>
                <a:gridCol w="1284964">
                  <a:extLst>
                    <a:ext uri="{9D8B030D-6E8A-4147-A177-3AD203B41FA5}">
                      <a16:colId xmlns:a16="http://schemas.microsoft.com/office/drawing/2014/main" val="2706256917"/>
                    </a:ext>
                  </a:extLst>
                </a:gridCol>
                <a:gridCol w="1177885">
                  <a:extLst>
                    <a:ext uri="{9D8B030D-6E8A-4147-A177-3AD203B41FA5}">
                      <a16:colId xmlns:a16="http://schemas.microsoft.com/office/drawing/2014/main" val="2003816769"/>
                    </a:ext>
                  </a:extLst>
                </a:gridCol>
                <a:gridCol w="1392045">
                  <a:extLst>
                    <a:ext uri="{9D8B030D-6E8A-4147-A177-3AD203B41FA5}">
                      <a16:colId xmlns:a16="http://schemas.microsoft.com/office/drawing/2014/main" val="3168479341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387296737"/>
                    </a:ext>
                  </a:extLst>
                </a:gridCol>
              </a:tblGrid>
              <a:tr h="1312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Comment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Precondition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Expected Result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Description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Test 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2558543230"/>
                  </a:ext>
                </a:extLst>
              </a:tr>
              <a:tr h="66281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login functionality is working correctly and allows users to access their accounts securely.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User account exists in the system with valid login credentials.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user should be granted access to their account dashboard.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verifies that a user can successfully log in with valid credentials.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Successful Login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1283873062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properly handles failed login attempts and provides appropriate feedback to the user.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User account exists in the system with a valid username but an incorrect password.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password is incorrect.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application rejects login attempts with an incorrect password.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Incorrect Password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1348726424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handles invalid usernames correctly and prompts the user to enter a valid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 a username that does not exist in the system.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username is not recognized.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application rejects login attempts with an invalid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Invalid Username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879436999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enforces the requirement for a username and provides appropriate validation.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without entering a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username is required.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application handles login attempts without entering a username.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Failed Login - Missing Username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3787655951"/>
                  </a:ext>
                </a:extLst>
              </a:tr>
              <a:tr h="79655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application enforces the requirement for a password and prompts the user to enter it.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attempts to log in without entering a password.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application should display an error message indicating that the password is required.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application requires the user to enter a password for login.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Failed Login - Missing Password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300" marR="41300" marT="0" marB="0"/>
                </a:tc>
                <a:extLst>
                  <a:ext uri="{0D108BD9-81ED-4DB2-BD59-A6C34878D82A}">
                    <a16:rowId xmlns:a16="http://schemas.microsoft.com/office/drawing/2014/main" val="262670738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56758-F64C-B0C1-12CA-42798A8D484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22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9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3339A-F661-D120-42AB-ACF24800F05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91017" y="281705"/>
            <a:ext cx="4961965" cy="820954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Goal Management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AA8666-FBA0-03A9-5AB6-721BCA416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840510"/>
              </p:ext>
            </p:extLst>
          </p:nvPr>
        </p:nvGraphicFramePr>
        <p:xfrm>
          <a:off x="551938" y="840440"/>
          <a:ext cx="7899536" cy="4249881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734471">
                  <a:extLst>
                    <a:ext uri="{9D8B030D-6E8A-4147-A177-3AD203B41FA5}">
                      <a16:colId xmlns:a16="http://schemas.microsoft.com/office/drawing/2014/main" val="2782565674"/>
                    </a:ext>
                  </a:extLst>
                </a:gridCol>
                <a:gridCol w="1580786">
                  <a:extLst>
                    <a:ext uri="{9D8B030D-6E8A-4147-A177-3AD203B41FA5}">
                      <a16:colId xmlns:a16="http://schemas.microsoft.com/office/drawing/2014/main" val="2586752136"/>
                    </a:ext>
                  </a:extLst>
                </a:gridCol>
                <a:gridCol w="1449054">
                  <a:extLst>
                    <a:ext uri="{9D8B030D-6E8A-4147-A177-3AD203B41FA5}">
                      <a16:colId xmlns:a16="http://schemas.microsoft.com/office/drawing/2014/main" val="1354235734"/>
                    </a:ext>
                  </a:extLst>
                </a:gridCol>
                <a:gridCol w="1712518">
                  <a:extLst>
                    <a:ext uri="{9D8B030D-6E8A-4147-A177-3AD203B41FA5}">
                      <a16:colId xmlns:a16="http://schemas.microsoft.com/office/drawing/2014/main" val="1886449693"/>
                    </a:ext>
                  </a:extLst>
                </a:gridCol>
                <a:gridCol w="1422707">
                  <a:extLst>
                    <a:ext uri="{9D8B030D-6E8A-4147-A177-3AD203B41FA5}">
                      <a16:colId xmlns:a16="http://schemas.microsoft.com/office/drawing/2014/main" val="834560103"/>
                    </a:ext>
                  </a:extLst>
                </a:gridCol>
              </a:tblGrid>
              <a:tr h="11119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Comment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Precondition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Expected Result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Description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Test Name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48608558"/>
                  </a:ext>
                </a:extLst>
              </a:tr>
              <a:tr h="53088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ensures that the goal creation functionality is working correctly and allows users to define their financial objectives.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is logged in and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should be added to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a user can successfully create a new goal. Expected Result: The goal should be added to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Create Goal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786628190"/>
                  </a:ext>
                </a:extLst>
              </a:tr>
              <a:tr h="70916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calculates the progress towards each goal based on the allocated amount and the monthly contributions.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has made contributions towards it.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progress should be updated based on the user's monthly contributions and the assigned rate.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This test checks if the application accurately tracks and updates the progress of a goal.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Update Goal Progress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1722168014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allows users to remove goals that they no longer wish to pursue.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should be removed from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user can delete a goal from their goal list. Expected Result: The goal should be removed from the user's goal list.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Delete Goal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881151615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enables users to set new financial objectives once they have accomplished previous goals.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achieved a goal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The new goal should be added to the user's goal list.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user can add a new goal after achieving a previous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Add New Goal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442712366"/>
                  </a:ext>
                </a:extLst>
              </a:tr>
              <a:tr h="62002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captures and stores the desired amount for each goal, representing the target to be achieved.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amount should be saved and associated with the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verifies that the user can specify the target amount for a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Set Goal Amount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88242518"/>
                  </a:ext>
                </a:extLst>
              </a:tr>
              <a:tr h="70916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ensures that the application correctly captures and stores the rate for each goal, which determines the contribution towards the goal each month.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has a goal created and is on the goal management page.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goal rate should be saved and associated with the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This test checks if the user can set a rate for a specific goal.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Set Goal Rate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132" marR="28132" marT="0" marB="0"/>
                </a:tc>
                <a:extLst>
                  <a:ext uri="{0D108BD9-81ED-4DB2-BD59-A6C34878D82A}">
                    <a16:rowId xmlns:a16="http://schemas.microsoft.com/office/drawing/2014/main" val="307787408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4FA3D-F06A-9350-BA68-8BD2A19D7896}"/>
              </a:ext>
            </a:extLst>
          </p:cNvPr>
          <p:cNvSpPr txBox="1">
            <a:spLocks/>
          </p:cNvSpPr>
          <p:nvPr/>
        </p:nvSpPr>
        <p:spPr>
          <a:xfrm>
            <a:off x="6972344" y="4687368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8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4E5EB2-84BD-9F91-82B2-43359D9B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8021"/>
              </p:ext>
            </p:extLst>
          </p:nvPr>
        </p:nvGraphicFramePr>
        <p:xfrm>
          <a:off x="835335" y="255373"/>
          <a:ext cx="7473330" cy="4632754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640892">
                  <a:extLst>
                    <a:ext uri="{9D8B030D-6E8A-4147-A177-3AD203B41FA5}">
                      <a16:colId xmlns:a16="http://schemas.microsoft.com/office/drawing/2014/main" val="3206765532"/>
                    </a:ext>
                  </a:extLst>
                </a:gridCol>
                <a:gridCol w="1495498">
                  <a:extLst>
                    <a:ext uri="{9D8B030D-6E8A-4147-A177-3AD203B41FA5}">
                      <a16:colId xmlns:a16="http://schemas.microsoft.com/office/drawing/2014/main" val="2477912996"/>
                    </a:ext>
                  </a:extLst>
                </a:gridCol>
                <a:gridCol w="1370872">
                  <a:extLst>
                    <a:ext uri="{9D8B030D-6E8A-4147-A177-3AD203B41FA5}">
                      <a16:colId xmlns:a16="http://schemas.microsoft.com/office/drawing/2014/main" val="3064001745"/>
                    </a:ext>
                  </a:extLst>
                </a:gridCol>
                <a:gridCol w="1620121">
                  <a:extLst>
                    <a:ext uri="{9D8B030D-6E8A-4147-A177-3AD203B41FA5}">
                      <a16:colId xmlns:a16="http://schemas.microsoft.com/office/drawing/2014/main" val="100238911"/>
                    </a:ext>
                  </a:extLst>
                </a:gridCol>
                <a:gridCol w="1345947">
                  <a:extLst>
                    <a:ext uri="{9D8B030D-6E8A-4147-A177-3AD203B41FA5}">
                      <a16:colId xmlns:a16="http://schemas.microsoft.com/office/drawing/2014/main" val="3531799669"/>
                    </a:ext>
                  </a:extLst>
                </a:gridCol>
              </a:tblGrid>
              <a:tr h="10604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ensures that the budgeting algorithm considers the user's income, rates, and desired goal amounts to determine the monthly allocation for each goal.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User has set goals with rates, desired amounts, and income entered.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The allocation amount for each goal should be calculated accurately.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This test verifies that the budgeting algorithm updates the allocation amount for each goal based on the user's income, rate, and desired goal amount.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Update Goal Allocation</a:t>
                      </a:r>
                      <a:endParaRPr lang="en-US" sz="1050" b="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>
                    <a:solidFill>
                      <a:schemeClr val="accent4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39542"/>
                  </a:ext>
                </a:extLst>
              </a:tr>
              <a:tr h="10604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ensures that the budgeting algorithm correctly calculates the total allocation amount and ensures that it does not exceed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User has set goals with rates, desired amounts, and income entered.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The total allocation amount should equal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checks if the total allocation amount for all goals matches the user's income.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Check Monthly Allocation Total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4091247132"/>
                  </a:ext>
                </a:extLst>
              </a:tr>
              <a:tr h="119379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This test ensures that the budgeting algorithm accurately updates the goal amount based on the allocated monthly contributions, providing an updated target for goal achievement.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User has set goals with rates, desired amounts, and income entered.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The goal amount to be achieved should reflect the updated monthly contributions.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verifies that the goal amount </a:t>
                      </a:r>
                      <a:r>
                        <a:rPr lang="en-US" sz="105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to</a:t>
                      </a:r>
                      <a:r>
                        <a:rPr lang="en-US" sz="1050" kern="100" dirty="0">
                          <a:effectLst/>
                        </a:rPr>
                        <a:t> be achieved is updated correctly based on the allocated monthly amounts and the desired goal amount.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Validate Updated Goal Amount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1529286712"/>
                  </a:ext>
                </a:extLst>
              </a:tr>
              <a:tr h="9271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This test ensures that the budgeting algorithm can adapt to changes in the user's income and recalculates the allocation amounts accordingly.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User has set goals with rates, desired amounts, and initial income entered. User updates the income value.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The allocation amounts for each goal should be recalculated based on the new income value.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This test checks if the budgeting algorithm adjusts the allocation amounts when the user's income changes.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Handle Changes in Income</a:t>
                      </a:r>
                      <a:endParaRPr lang="en-US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695" marR="38695" marT="0" marB="0"/>
                </a:tc>
                <a:extLst>
                  <a:ext uri="{0D108BD9-81ED-4DB2-BD59-A6C34878D82A}">
                    <a16:rowId xmlns:a16="http://schemas.microsoft.com/office/drawing/2014/main" val="2872035087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262E4249-5E14-86D3-EE27-22B899AE5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80C27-4CF4-CF5F-9517-A9F8ECCD3F56}"/>
              </a:ext>
            </a:extLst>
          </p:cNvPr>
          <p:cNvSpPr txBox="1">
            <a:spLocks/>
          </p:cNvSpPr>
          <p:nvPr/>
        </p:nvSpPr>
        <p:spPr>
          <a:xfrm>
            <a:off x="6876646" y="4666496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7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24D3-9705-47A7-7290-98D24490ECE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40968" y="207746"/>
            <a:ext cx="3028671" cy="572183"/>
          </a:xfrm>
        </p:spPr>
        <p:txBody>
          <a:bodyPr/>
          <a:lstStyle/>
          <a:p>
            <a:r>
              <a:rPr lang="en-US" sz="3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Loan Part Tests</a:t>
            </a:r>
            <a:endParaRPr lang="en-US" sz="3500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35421D-89C9-B9DC-04E5-4B9EDEBD2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932626"/>
              </p:ext>
            </p:extLst>
          </p:nvPr>
        </p:nvGraphicFramePr>
        <p:xfrm>
          <a:off x="1077309" y="860611"/>
          <a:ext cx="6673933" cy="4125122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465372">
                  <a:extLst>
                    <a:ext uri="{9D8B030D-6E8A-4147-A177-3AD203B41FA5}">
                      <a16:colId xmlns:a16="http://schemas.microsoft.com/office/drawing/2014/main" val="3638828367"/>
                    </a:ext>
                  </a:extLst>
                </a:gridCol>
                <a:gridCol w="1335528">
                  <a:extLst>
                    <a:ext uri="{9D8B030D-6E8A-4147-A177-3AD203B41FA5}">
                      <a16:colId xmlns:a16="http://schemas.microsoft.com/office/drawing/2014/main" val="3108213099"/>
                    </a:ext>
                  </a:extLst>
                </a:gridCol>
                <a:gridCol w="1224235">
                  <a:extLst>
                    <a:ext uri="{9D8B030D-6E8A-4147-A177-3AD203B41FA5}">
                      <a16:colId xmlns:a16="http://schemas.microsoft.com/office/drawing/2014/main" val="1541008908"/>
                    </a:ext>
                  </a:extLst>
                </a:gridCol>
                <a:gridCol w="1446823">
                  <a:extLst>
                    <a:ext uri="{9D8B030D-6E8A-4147-A177-3AD203B41FA5}">
                      <a16:colId xmlns:a16="http://schemas.microsoft.com/office/drawing/2014/main" val="2232903257"/>
                    </a:ext>
                  </a:extLst>
                </a:gridCol>
                <a:gridCol w="1201975">
                  <a:extLst>
                    <a:ext uri="{9D8B030D-6E8A-4147-A177-3AD203B41FA5}">
                      <a16:colId xmlns:a16="http://schemas.microsoft.com/office/drawing/2014/main" val="3974729801"/>
                    </a:ext>
                  </a:extLst>
                </a:gridCol>
              </a:tblGrid>
              <a:tr h="15137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Comment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Precondition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Expected Result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Description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Test Name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122287762"/>
                  </a:ext>
                </a:extLst>
              </a:tr>
              <a:tr h="136693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calculation algorithm correctly determines the monthly payment and total repayment amount based on the input values.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entered a loan amount, interest rate, and loan term.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The calculated monthly payment and total repayment amount should match the expected values</a:t>
                      </a:r>
                      <a:r>
                        <a:rPr lang="ar-SA" sz="1000" kern="100" dirty="0">
                          <a:effectLst/>
                        </a:rPr>
                        <a:t>.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verifies that the loan calculation is accurate based on the loan amount, interest rate, and loan term</a:t>
                      </a:r>
                      <a:r>
                        <a:rPr lang="ar-SA" sz="1000" kern="100">
                          <a:effectLst/>
                        </a:rPr>
                        <a:t>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Loan Calculation Accuracy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4174574954"/>
                  </a:ext>
                </a:extLst>
              </a:tr>
              <a:tr h="12411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eligibility check algorithm properly assesses the user's financial situation and goals to determine if they meet the criteria for obtaining a loan.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provided their financial information and goals.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The application should display an error message indicating that the password is incorrect.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checks if the application correctly determines the user's eligibility for a loan based on their financial situation and goals.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Loan Eligibility Check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2740287268"/>
                  </a:ext>
                </a:extLst>
              </a:tr>
              <a:tr h="12686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ensures that the loan details are correctly stored and retrieved, providing the user with an accurate overview of the loan terms and repayment information.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User has entered loan details and received loan offers.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The loan details displayed should match the information entered by the user and the calculated values.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This test checks if the application accurately displays all relevant details of a loan, including the monthly payment amount, interest rate, loan term, and total repayment amount.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Loan Details Display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618" marR="44618" marT="0" marB="0"/>
                </a:tc>
                <a:extLst>
                  <a:ext uri="{0D108BD9-81ED-4DB2-BD59-A6C34878D82A}">
                    <a16:rowId xmlns:a16="http://schemas.microsoft.com/office/drawing/2014/main" val="127762649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0A904-81A8-63B6-E186-1B522A83108C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33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0E3D4-DC02-9826-4BD6-75DBFC2BE4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67764" y="248087"/>
            <a:ext cx="4454060" cy="679760"/>
          </a:xfrm>
        </p:spPr>
        <p:txBody>
          <a:bodyPr/>
          <a:lstStyle/>
          <a:p>
            <a:r>
              <a:rPr lang="en-US" sz="3500" b="1" kern="1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Investment Part Tests</a:t>
            </a:r>
          </a:p>
          <a:p>
            <a:endParaRPr lang="en-US" sz="3500" dirty="0"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82316A-EBF7-6443-7BDE-F0674F08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2216"/>
              </p:ext>
            </p:extLst>
          </p:nvPr>
        </p:nvGraphicFramePr>
        <p:xfrm>
          <a:off x="916304" y="1364877"/>
          <a:ext cx="7091419" cy="3169095"/>
        </p:xfrm>
        <a:graphic>
          <a:graphicData uri="http://schemas.openxmlformats.org/drawingml/2006/table">
            <a:tbl>
              <a:tblPr rtl="1" firstRow="1" firstCol="1" bandRow="1">
                <a:tableStyleId>{F5AB1C69-6EDB-4FF4-983F-18BD219EF322}</a:tableStyleId>
              </a:tblPr>
              <a:tblGrid>
                <a:gridCol w="1557038">
                  <a:extLst>
                    <a:ext uri="{9D8B030D-6E8A-4147-A177-3AD203B41FA5}">
                      <a16:colId xmlns:a16="http://schemas.microsoft.com/office/drawing/2014/main" val="1897349912"/>
                    </a:ext>
                  </a:extLst>
                </a:gridCol>
                <a:gridCol w="1419072">
                  <a:extLst>
                    <a:ext uri="{9D8B030D-6E8A-4147-A177-3AD203B41FA5}">
                      <a16:colId xmlns:a16="http://schemas.microsoft.com/office/drawing/2014/main" val="2379498891"/>
                    </a:ext>
                  </a:extLst>
                </a:gridCol>
                <a:gridCol w="1300816">
                  <a:extLst>
                    <a:ext uri="{9D8B030D-6E8A-4147-A177-3AD203B41FA5}">
                      <a16:colId xmlns:a16="http://schemas.microsoft.com/office/drawing/2014/main" val="1500435551"/>
                    </a:ext>
                  </a:extLst>
                </a:gridCol>
                <a:gridCol w="1537328">
                  <a:extLst>
                    <a:ext uri="{9D8B030D-6E8A-4147-A177-3AD203B41FA5}">
                      <a16:colId xmlns:a16="http://schemas.microsoft.com/office/drawing/2014/main" val="690733985"/>
                    </a:ext>
                  </a:extLst>
                </a:gridCol>
                <a:gridCol w="1277165">
                  <a:extLst>
                    <a:ext uri="{9D8B030D-6E8A-4147-A177-3AD203B41FA5}">
                      <a16:colId xmlns:a16="http://schemas.microsoft.com/office/drawing/2014/main" val="2430981377"/>
                    </a:ext>
                  </a:extLst>
                </a:gridCol>
              </a:tblGrid>
              <a:tr h="20253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Comment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Precondition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Expected Result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Test Name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8426912"/>
                  </a:ext>
                </a:extLst>
              </a:tr>
              <a:tr h="118726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calculates and allocates the desired percentage of income for investments</a:t>
                      </a:r>
                      <a:r>
                        <a:rPr lang="ar-SA" sz="1200" kern="100">
                          <a:effectLst/>
                        </a:rPr>
                        <a:t>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has specified the percentage of income to allocate towards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The allocated investment amount should match the user's specified percentage of income.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verifies that the application accurately allocates the user's chosen percentage of income to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Investment Allocation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5022980"/>
                  </a:ext>
                </a:extLst>
              </a:tr>
              <a:tr h="135088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ensures that the application accurately updates the user's income by deducting the allocated percentage for investments. 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User has specified the percentage of income to allocate towards investments and has a valid income value.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The user's income should be reduced by the allocated percentage for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This test verifies that the user's income is correctly updated after allocating a percentage for investments.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Income Update After Investment Allocation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596968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B0286-8E01-F8C0-481E-8327C3B1DB8F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26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3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2E8FC-5269-5B3C-A6F5-932379658DF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151654" y="496239"/>
            <a:ext cx="2493496" cy="710261"/>
          </a:xfrm>
        </p:spPr>
        <p:txBody>
          <a:bodyPr/>
          <a:lstStyle/>
          <a:p>
            <a:r>
              <a:rPr lang="en-US" sz="3500" b="1" dirty="0"/>
              <a:t>Challenges</a:t>
            </a:r>
          </a:p>
        </p:txBody>
      </p:sp>
      <p:grpSp>
        <p:nvGrpSpPr>
          <p:cNvPr id="5" name="Google Shape;3206;p12">
            <a:extLst>
              <a:ext uri="{FF2B5EF4-FFF2-40B4-BE49-F238E27FC236}">
                <a16:creationId xmlns:a16="http://schemas.microsoft.com/office/drawing/2014/main" id="{71C4D0BC-7258-0C12-9B06-CD736762E592}"/>
              </a:ext>
            </a:extLst>
          </p:cNvPr>
          <p:cNvGrpSpPr/>
          <p:nvPr/>
        </p:nvGrpSpPr>
        <p:grpSpPr>
          <a:xfrm>
            <a:off x="2211808" y="1458024"/>
            <a:ext cx="4129307" cy="3304476"/>
            <a:chOff x="732428" y="1198513"/>
            <a:chExt cx="845921" cy="690752"/>
          </a:xfrm>
        </p:grpSpPr>
        <p:grpSp>
          <p:nvGrpSpPr>
            <p:cNvPr id="6" name="Google Shape;3207;p12">
              <a:extLst>
                <a:ext uri="{FF2B5EF4-FFF2-40B4-BE49-F238E27FC236}">
                  <a16:creationId xmlns:a16="http://schemas.microsoft.com/office/drawing/2014/main" id="{6CE1DB1B-CC75-F0F9-3153-39F5CE53B7BA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17" name="Google Shape;3208;p12">
                <a:extLst>
                  <a:ext uri="{FF2B5EF4-FFF2-40B4-BE49-F238E27FC236}">
                    <a16:creationId xmlns:a16="http://schemas.microsoft.com/office/drawing/2014/main" id="{48C7C987-E5DD-59A7-BE58-A0ACD89B35A3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209;p12">
                <a:extLst>
                  <a:ext uri="{FF2B5EF4-FFF2-40B4-BE49-F238E27FC236}">
                    <a16:creationId xmlns:a16="http://schemas.microsoft.com/office/drawing/2014/main" id="{F70221F2-FE98-CA4A-F5D8-246D80F91456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3210;p12">
              <a:extLst>
                <a:ext uri="{FF2B5EF4-FFF2-40B4-BE49-F238E27FC236}">
                  <a16:creationId xmlns:a16="http://schemas.microsoft.com/office/drawing/2014/main" id="{A8803846-FF72-7697-6919-C6F308D70C2C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15" name="Google Shape;3211;p12">
                <a:extLst>
                  <a:ext uri="{FF2B5EF4-FFF2-40B4-BE49-F238E27FC236}">
                    <a16:creationId xmlns:a16="http://schemas.microsoft.com/office/drawing/2014/main" id="{414FA606-9F91-E7E7-58EB-070CAB72634E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212;p12">
                <a:extLst>
                  <a:ext uri="{FF2B5EF4-FFF2-40B4-BE49-F238E27FC236}">
                    <a16:creationId xmlns:a16="http://schemas.microsoft.com/office/drawing/2014/main" id="{7B870163-737A-5EAB-B411-66262C8770D6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oogle Shape;3213;p12">
              <a:extLst>
                <a:ext uri="{FF2B5EF4-FFF2-40B4-BE49-F238E27FC236}">
                  <a16:creationId xmlns:a16="http://schemas.microsoft.com/office/drawing/2014/main" id="{FB58B19E-DB9A-9E2A-CE85-553F2DAF1EC5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13" name="Google Shape;3214;p12">
                <a:extLst>
                  <a:ext uri="{FF2B5EF4-FFF2-40B4-BE49-F238E27FC236}">
                    <a16:creationId xmlns:a16="http://schemas.microsoft.com/office/drawing/2014/main" id="{2CBC14FC-10A3-3149-F1C3-49DF980E04C4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215;p12">
                <a:extLst>
                  <a:ext uri="{FF2B5EF4-FFF2-40B4-BE49-F238E27FC236}">
                    <a16:creationId xmlns:a16="http://schemas.microsoft.com/office/drawing/2014/main" id="{1104C783-BC3B-8160-0E1D-D83973D3320D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3216;p12">
              <a:extLst>
                <a:ext uri="{FF2B5EF4-FFF2-40B4-BE49-F238E27FC236}">
                  <a16:creationId xmlns:a16="http://schemas.microsoft.com/office/drawing/2014/main" id="{D52E5452-C26E-E4A0-3599-8C65B81013AE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11" name="Google Shape;3217;p12">
                <a:extLst>
                  <a:ext uri="{FF2B5EF4-FFF2-40B4-BE49-F238E27FC236}">
                    <a16:creationId xmlns:a16="http://schemas.microsoft.com/office/drawing/2014/main" id="{D764DE6C-CF59-DCCE-2524-AE8D847C95CE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218;p12">
                <a:extLst>
                  <a:ext uri="{FF2B5EF4-FFF2-40B4-BE49-F238E27FC236}">
                    <a16:creationId xmlns:a16="http://schemas.microsoft.com/office/drawing/2014/main" id="{FEF5C448-56D0-6912-F3C3-34B9E503B3C2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3219;p12">
              <a:extLst>
                <a:ext uri="{FF2B5EF4-FFF2-40B4-BE49-F238E27FC236}">
                  <a16:creationId xmlns:a16="http://schemas.microsoft.com/office/drawing/2014/main" id="{AA6B3472-5D65-1382-39D1-3A0CD0217D16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buClr>
                  <a:srgbClr val="000000"/>
                </a:buClr>
                <a:defRPr/>
              </a:pPr>
              <a:br>
                <a:rPr lang="en-US" sz="2000" b="1" dirty="0"/>
              </a:br>
              <a:endParaRPr lang="en-US" sz="2000" b="1" dirty="0"/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0D0EF2E-F666-E472-6513-29E20E62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411" y="2275647"/>
            <a:ext cx="1731181" cy="17527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39BF76-F59D-7E7F-486A-36660ACF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89" y="2345577"/>
            <a:ext cx="521224" cy="485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7569CB-43AE-E7DD-08B7-41C16360C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99" y="1526146"/>
            <a:ext cx="449054" cy="4490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A56248-BE57-C7DF-B701-11F60B2EB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58" y="4029883"/>
            <a:ext cx="462668" cy="462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F2CA353-C693-BA3B-79B5-216EC311B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50" y="3191191"/>
            <a:ext cx="497129" cy="468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D017C2C0-C20F-2D96-BEA3-79F4410216A9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27</a:t>
            </a:fld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Google Shape;7196;p21">
            <a:extLst>
              <a:ext uri="{FF2B5EF4-FFF2-40B4-BE49-F238E27FC236}">
                <a16:creationId xmlns:a16="http://schemas.microsoft.com/office/drawing/2014/main" id="{B3653B40-5437-B7AF-D1FF-57762B973210}"/>
              </a:ext>
            </a:extLst>
          </p:cNvPr>
          <p:cNvSpPr txBox="1"/>
          <p:nvPr/>
        </p:nvSpPr>
        <p:spPr>
          <a:xfrm>
            <a:off x="6415192" y="3274975"/>
            <a:ext cx="871331" cy="25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Complexity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7198;p21">
            <a:extLst>
              <a:ext uri="{FF2B5EF4-FFF2-40B4-BE49-F238E27FC236}">
                <a16:creationId xmlns:a16="http://schemas.microsoft.com/office/drawing/2014/main" id="{10FA737F-1F59-62CF-93FF-BFFD93393F99}"/>
              </a:ext>
            </a:extLst>
          </p:cNvPr>
          <p:cNvSpPr txBox="1"/>
          <p:nvPr/>
        </p:nvSpPr>
        <p:spPr>
          <a:xfrm>
            <a:off x="1325326" y="4091438"/>
            <a:ext cx="928798" cy="32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Time</a:t>
            </a:r>
            <a:b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r>
              <a:rPr lang="es" sz="9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Management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7199;p21">
            <a:extLst>
              <a:ext uri="{FF2B5EF4-FFF2-40B4-BE49-F238E27FC236}">
                <a16:creationId xmlns:a16="http://schemas.microsoft.com/office/drawing/2014/main" id="{D5E4713F-547C-F018-182E-381BBF49718D}"/>
              </a:ext>
            </a:extLst>
          </p:cNvPr>
          <p:cNvSpPr txBox="1"/>
          <p:nvPr/>
        </p:nvSpPr>
        <p:spPr>
          <a:xfrm>
            <a:off x="6333707" y="4380899"/>
            <a:ext cx="1053251" cy="30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Considerations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7196;p21">
            <a:extLst>
              <a:ext uri="{FF2B5EF4-FFF2-40B4-BE49-F238E27FC236}">
                <a16:creationId xmlns:a16="http://schemas.microsoft.com/office/drawing/2014/main" id="{8D52A225-042D-71E9-226C-51C81959D4A9}"/>
              </a:ext>
            </a:extLst>
          </p:cNvPr>
          <p:cNvSpPr txBox="1"/>
          <p:nvPr/>
        </p:nvSpPr>
        <p:spPr>
          <a:xfrm>
            <a:off x="6285843" y="1654516"/>
            <a:ext cx="883524" cy="24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Complexity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7200;p21">
            <a:extLst>
              <a:ext uri="{FF2B5EF4-FFF2-40B4-BE49-F238E27FC236}">
                <a16:creationId xmlns:a16="http://schemas.microsoft.com/office/drawing/2014/main" id="{92602C28-B057-2FCE-E663-5097636272A2}"/>
              </a:ext>
            </a:extLst>
          </p:cNvPr>
          <p:cNvSpPr txBox="1"/>
          <p:nvPr/>
        </p:nvSpPr>
        <p:spPr>
          <a:xfrm>
            <a:off x="1264066" y="2463691"/>
            <a:ext cx="886894" cy="2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b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Bugs</a:t>
            </a:r>
            <a:endParaRPr lang="en-US" sz="9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ABDF34-1F42-19DA-8521-5091E0DF8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9" r="19649"/>
          <a:stretch/>
        </p:blipFill>
        <p:spPr>
          <a:xfrm>
            <a:off x="5263444" y="4293642"/>
            <a:ext cx="497129" cy="468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434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05" y="2277938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Video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09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0E444-1543-86D2-43AF-D989CB463A36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28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5692-833C-FFD1-0D82-BFF1004377D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46667" y="399989"/>
            <a:ext cx="4059862" cy="982154"/>
          </a:xfrm>
        </p:spPr>
        <p:txBody>
          <a:bodyPr/>
          <a:lstStyle/>
          <a:p>
            <a:r>
              <a:rPr lang="en-US" sz="4000" b="1" dirty="0"/>
              <a:t>Our Financial Management App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80AD93-FE94-7DFF-24FA-826C7AFE3D6D}"/>
              </a:ext>
            </a:extLst>
          </p:cNvPr>
          <p:cNvSpPr txBox="1">
            <a:spLocks/>
          </p:cNvSpPr>
          <p:nvPr/>
        </p:nvSpPr>
        <p:spPr>
          <a:xfrm>
            <a:off x="846667" y="2254189"/>
            <a:ext cx="4059862" cy="982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7200" kern="1200">
                <a:solidFill>
                  <a:schemeClr val="accent1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Presenting the video of our financial management app. We hope you enjoy it!</a:t>
            </a:r>
          </a:p>
          <a:p>
            <a:pPr algn="l"/>
            <a:endParaRPr lang="en-US" sz="2800" dirty="0"/>
          </a:p>
        </p:txBody>
      </p:sp>
      <p:pic>
        <p:nvPicPr>
          <p:cNvPr id="2" name="SpendSmart ApllicationVideo">
            <a:hlinkClick r:id="" action="ppaction://media"/>
            <a:extLst>
              <a:ext uri="{FF2B5EF4-FFF2-40B4-BE49-F238E27FC236}">
                <a16:creationId xmlns:a16="http://schemas.microsoft.com/office/drawing/2014/main" id="{C256EB67-AE4C-FAA2-9CA0-18867F4F79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0401" y="0"/>
            <a:ext cx="26585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7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75" y="2342723"/>
            <a:ext cx="4058396" cy="662342"/>
          </a:xfrm>
        </p:spPr>
        <p:txBody>
          <a:bodyPr/>
          <a:lstStyle/>
          <a:p>
            <a:r>
              <a:rPr lang="es-ES" dirty="0">
                <a:solidFill>
                  <a:schemeClr val="accent1"/>
                </a:solidFill>
                <a:latin typeface="+mn-lt"/>
              </a:rPr>
              <a:t>Introduction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01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79CCC-6DC9-6897-F3C9-ACFED56E96FC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3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89A8E6CD-3FFE-3798-6BEE-652DAC47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423" y="552451"/>
            <a:ext cx="5665154" cy="912327"/>
          </a:xfrm>
        </p:spPr>
        <p:txBody>
          <a:bodyPr>
            <a:noAutofit/>
          </a:bodyPr>
          <a:lstStyle/>
          <a:p>
            <a:r>
              <a:rPr lang="es-ES" sz="7200" dirty="0">
                <a:latin typeface="+mn-lt"/>
              </a:rPr>
              <a:t>THANK </a:t>
            </a:r>
            <a:r>
              <a:rPr lang="es-ES" sz="7200" dirty="0">
                <a:solidFill>
                  <a:schemeClr val="accent1"/>
                </a:solidFill>
                <a:latin typeface="+mn-lt"/>
              </a:rPr>
              <a:t>YOU</a:t>
            </a:r>
            <a:endParaRPr lang="en-US" sz="7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2A516F1-6128-6371-2526-214DC125BBDF}"/>
              </a:ext>
            </a:extLst>
          </p:cNvPr>
          <p:cNvSpPr txBox="1">
            <a:spLocks/>
          </p:cNvSpPr>
          <p:nvPr/>
        </p:nvSpPr>
        <p:spPr>
          <a:xfrm>
            <a:off x="2894985" y="1628484"/>
            <a:ext cx="3354030" cy="4730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Do you have any questions?</a:t>
            </a:r>
          </a:p>
        </p:txBody>
      </p:sp>
      <p:grpSp>
        <p:nvGrpSpPr>
          <p:cNvPr id="30" name="Grupo 34">
            <a:extLst>
              <a:ext uri="{FF2B5EF4-FFF2-40B4-BE49-F238E27FC236}">
                <a16:creationId xmlns:a16="http://schemas.microsoft.com/office/drawing/2014/main" id="{91C6D4CE-371D-1C28-7C87-8E173338C31E}"/>
              </a:ext>
            </a:extLst>
          </p:cNvPr>
          <p:cNvGrpSpPr/>
          <p:nvPr/>
        </p:nvGrpSpPr>
        <p:grpSpPr>
          <a:xfrm>
            <a:off x="533335" y="211049"/>
            <a:ext cx="8233740" cy="3897627"/>
            <a:chOff x="550659" y="168090"/>
            <a:chExt cx="8233740" cy="3897627"/>
          </a:xfrm>
        </p:grpSpPr>
        <p:pic>
          <p:nvPicPr>
            <p:cNvPr id="31" name="Gráfico 35">
              <a:extLst>
                <a:ext uri="{FF2B5EF4-FFF2-40B4-BE49-F238E27FC236}">
                  <a16:creationId xmlns:a16="http://schemas.microsoft.com/office/drawing/2014/main" id="{B4EE0308-B6A5-604B-B219-C80F86BF2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0910" y="1820037"/>
              <a:ext cx="942715" cy="1021539"/>
            </a:xfrm>
            <a:prstGeom prst="rect">
              <a:avLst/>
            </a:prstGeom>
          </p:spPr>
        </p:pic>
        <p:pic>
          <p:nvPicPr>
            <p:cNvPr id="32" name="Gráfico 36">
              <a:extLst>
                <a:ext uri="{FF2B5EF4-FFF2-40B4-BE49-F238E27FC236}">
                  <a16:creationId xmlns:a16="http://schemas.microsoft.com/office/drawing/2014/main" id="{0D1979FF-FB90-CD16-5BDD-9B116A48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7501544" y="168090"/>
              <a:ext cx="590047" cy="851253"/>
            </a:xfrm>
            <a:prstGeom prst="rect">
              <a:avLst/>
            </a:prstGeom>
          </p:spPr>
        </p:pic>
        <p:pic>
          <p:nvPicPr>
            <p:cNvPr id="33" name="Gráfico 37">
              <a:extLst>
                <a:ext uri="{FF2B5EF4-FFF2-40B4-BE49-F238E27FC236}">
                  <a16:creationId xmlns:a16="http://schemas.microsoft.com/office/drawing/2014/main" id="{FD2877BD-C01C-129E-99E0-2AE20BBAA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905946">
              <a:off x="7861976" y="3143295"/>
              <a:ext cx="846709" cy="998136"/>
            </a:xfrm>
            <a:prstGeom prst="rect">
              <a:avLst/>
            </a:prstGeom>
          </p:spPr>
        </p:pic>
        <p:pic>
          <p:nvPicPr>
            <p:cNvPr id="34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B08D317B-FC91-13DF-419B-FC81E842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50659" y="1772596"/>
              <a:ext cx="497096" cy="379081"/>
            </a:xfrm>
            <a:prstGeom prst="rect">
              <a:avLst/>
            </a:prstGeom>
          </p:spPr>
        </p:pic>
      </p:grpSp>
      <p:grpSp>
        <p:nvGrpSpPr>
          <p:cNvPr id="35" name="Grupo 40">
            <a:extLst>
              <a:ext uri="{FF2B5EF4-FFF2-40B4-BE49-F238E27FC236}">
                <a16:creationId xmlns:a16="http://schemas.microsoft.com/office/drawing/2014/main" id="{9E4DADC6-BA06-4CAE-BC0C-B4D3864966DD}"/>
              </a:ext>
            </a:extLst>
          </p:cNvPr>
          <p:cNvGrpSpPr/>
          <p:nvPr/>
        </p:nvGrpSpPr>
        <p:grpSpPr>
          <a:xfrm>
            <a:off x="1612429" y="1115194"/>
            <a:ext cx="7150080" cy="3757877"/>
            <a:chOff x="1612429" y="1115194"/>
            <a:chExt cx="7150080" cy="3757877"/>
          </a:xfrm>
        </p:grpSpPr>
        <p:pic>
          <p:nvPicPr>
            <p:cNvPr id="36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C01D6277-C780-483D-63D1-3EA93170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37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5BF6FA8-5C0C-C573-25DB-4CD571A5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3546" flipH="1">
              <a:off x="6906716" y="2717816"/>
              <a:ext cx="281272" cy="567364"/>
            </a:xfrm>
            <a:prstGeom prst="rect">
              <a:avLst/>
            </a:prstGeom>
          </p:spPr>
        </p:pic>
        <p:pic>
          <p:nvPicPr>
            <p:cNvPr id="38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B873B58-8BB2-B823-B706-28FF0F48D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7265508" y="4414673"/>
              <a:ext cx="565406" cy="351389"/>
            </a:xfrm>
            <a:prstGeom prst="rect">
              <a:avLst/>
            </a:prstGeom>
          </p:spPr>
        </p:pic>
        <p:pic>
          <p:nvPicPr>
            <p:cNvPr id="39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1D1377A-E140-FF9F-7DC8-7E8559E04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12429" y="3613941"/>
              <a:ext cx="365768" cy="528073"/>
            </a:xfrm>
            <a:prstGeom prst="rect">
              <a:avLst/>
            </a:prstGeom>
          </p:spPr>
        </p:pic>
      </p:grpSp>
      <p:cxnSp>
        <p:nvCxnSpPr>
          <p:cNvPr id="40" name="Conector recto 53">
            <a:extLst>
              <a:ext uri="{FF2B5EF4-FFF2-40B4-BE49-F238E27FC236}">
                <a16:creationId xmlns:a16="http://schemas.microsoft.com/office/drawing/2014/main" id="{BFA6A466-F97C-22FB-4E0D-D1AA851A9237}"/>
              </a:ext>
            </a:extLst>
          </p:cNvPr>
          <p:cNvCxnSpPr>
            <a:cxnSpLocks/>
          </p:cNvCxnSpPr>
          <p:nvPr/>
        </p:nvCxnSpPr>
        <p:spPr>
          <a:xfrm flipV="1">
            <a:off x="1968024" y="1464778"/>
            <a:ext cx="5194776" cy="2314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" name="Grupo 45">
            <a:extLst>
              <a:ext uri="{FF2B5EF4-FFF2-40B4-BE49-F238E27FC236}">
                <a16:creationId xmlns:a16="http://schemas.microsoft.com/office/drawing/2014/main" id="{5C78EF9D-00D0-BC40-264F-5885B0FD69D0}"/>
              </a:ext>
            </a:extLst>
          </p:cNvPr>
          <p:cNvGrpSpPr/>
          <p:nvPr/>
        </p:nvGrpSpPr>
        <p:grpSpPr>
          <a:xfrm>
            <a:off x="469936" y="501558"/>
            <a:ext cx="8251709" cy="4362072"/>
            <a:chOff x="364217" y="563052"/>
            <a:chExt cx="8251709" cy="4362072"/>
          </a:xfrm>
        </p:grpSpPr>
        <p:pic>
          <p:nvPicPr>
            <p:cNvPr id="42" name="Gráfico 46">
              <a:extLst>
                <a:ext uri="{FF2B5EF4-FFF2-40B4-BE49-F238E27FC236}">
                  <a16:creationId xmlns:a16="http://schemas.microsoft.com/office/drawing/2014/main" id="{58538527-11D9-F425-BE36-8FFD146F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3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0C8E016D-7198-7024-CB87-8DB7B4389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260" y="563052"/>
              <a:ext cx="506406" cy="528073"/>
            </a:xfrm>
            <a:prstGeom prst="rect">
              <a:avLst/>
            </a:prstGeom>
          </p:spPr>
        </p:pic>
        <p:pic>
          <p:nvPicPr>
            <p:cNvPr id="44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3F5DDB8-7A54-099F-2328-806429230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55293" flipH="1">
              <a:off x="1625797" y="4447031"/>
              <a:ext cx="554864" cy="401322"/>
            </a:xfrm>
            <a:prstGeom prst="rect">
              <a:avLst/>
            </a:prstGeom>
          </p:spPr>
        </p:pic>
        <p:pic>
          <p:nvPicPr>
            <p:cNvPr id="45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EF2B83DA-A272-386C-494E-4A42FC987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46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A5911F04-DB2E-469C-A980-35CE21ED9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43395" y="1929775"/>
              <a:ext cx="482291" cy="473072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69115F3-10DF-2755-8A21-D278707D5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66" y="2101556"/>
            <a:ext cx="3502089" cy="2689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99490-2C14-EC4A-4506-69DA80EB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29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29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2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7497" y="1462886"/>
            <a:ext cx="3663628" cy="27523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The problem is that people struggle with managing their personal finances effectively, which can lead to financial stress and missed opportunities.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our goal is to help individuals manage their finances better by offering personalized recommendations and tools for budgeting, saving, and investing wisely.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3C9EFA-DCB2-3D9F-2565-D065EA75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047" y="327917"/>
            <a:ext cx="2835303" cy="10807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73D-08CE-7510-D22F-E0C9FEE8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4" y="1557807"/>
            <a:ext cx="3862874" cy="2657379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F5FD5EF-D091-02A5-D315-6F250D31BB4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4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7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03" y="2137577"/>
            <a:ext cx="5278989" cy="933552"/>
          </a:xfrm>
        </p:spPr>
        <p:txBody>
          <a:bodyPr/>
          <a:lstStyle/>
          <a:p>
            <a:r>
              <a:rPr lang="es-ES" dirty="0" err="1">
                <a:solidFill>
                  <a:schemeClr val="accent6"/>
                </a:solidFill>
                <a:latin typeface="+mn-lt"/>
              </a:rPr>
              <a:t>Main</a:t>
            </a:r>
            <a:r>
              <a:rPr lang="es-ES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s-ES" dirty="0" err="1">
                <a:solidFill>
                  <a:schemeClr val="accent6"/>
                </a:solidFill>
                <a:latin typeface="+mn-lt"/>
              </a:rPr>
              <a:t>Problem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02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BBC6E-D99A-81D0-001D-CF840FD4D9A8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5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7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7143;p21">
            <a:extLst>
              <a:ext uri="{FF2B5EF4-FFF2-40B4-BE49-F238E27FC236}">
                <a16:creationId xmlns:a16="http://schemas.microsoft.com/office/drawing/2014/main" id="{5347E9CC-51F8-9CB1-8729-2F134219C332}"/>
              </a:ext>
            </a:extLst>
          </p:cNvPr>
          <p:cNvSpPr/>
          <p:nvPr/>
        </p:nvSpPr>
        <p:spPr>
          <a:xfrm>
            <a:off x="4260984" y="1191129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7143;p21">
            <a:extLst>
              <a:ext uri="{FF2B5EF4-FFF2-40B4-BE49-F238E27FC236}">
                <a16:creationId xmlns:a16="http://schemas.microsoft.com/office/drawing/2014/main" id="{5D0ACEC8-5608-9C9D-A4D6-6DCF55B39CCE}"/>
              </a:ext>
            </a:extLst>
          </p:cNvPr>
          <p:cNvSpPr/>
          <p:nvPr/>
        </p:nvSpPr>
        <p:spPr>
          <a:xfrm>
            <a:off x="5874368" y="1191155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7143;p21">
            <a:extLst>
              <a:ext uri="{FF2B5EF4-FFF2-40B4-BE49-F238E27FC236}">
                <a16:creationId xmlns:a16="http://schemas.microsoft.com/office/drawing/2014/main" id="{2988AC82-927B-C53E-01A1-557267CC16D5}"/>
              </a:ext>
            </a:extLst>
          </p:cNvPr>
          <p:cNvSpPr/>
          <p:nvPr/>
        </p:nvSpPr>
        <p:spPr>
          <a:xfrm>
            <a:off x="5859311" y="3870308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7143;p21">
            <a:extLst>
              <a:ext uri="{FF2B5EF4-FFF2-40B4-BE49-F238E27FC236}">
                <a16:creationId xmlns:a16="http://schemas.microsoft.com/office/drawing/2014/main" id="{EB3C4909-30C0-2610-F9CC-D2AEB55C71EB}"/>
              </a:ext>
            </a:extLst>
          </p:cNvPr>
          <p:cNvSpPr/>
          <p:nvPr/>
        </p:nvSpPr>
        <p:spPr>
          <a:xfrm>
            <a:off x="2536773" y="3883512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667E92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143;p21">
            <a:extLst>
              <a:ext uri="{FF2B5EF4-FFF2-40B4-BE49-F238E27FC236}">
                <a16:creationId xmlns:a16="http://schemas.microsoft.com/office/drawing/2014/main" id="{337D288F-13DC-E44B-8C99-5EEA90A41ECA}"/>
              </a:ext>
            </a:extLst>
          </p:cNvPr>
          <p:cNvSpPr/>
          <p:nvPr/>
        </p:nvSpPr>
        <p:spPr>
          <a:xfrm>
            <a:off x="4233454" y="3908608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" name="Google Shape;7165;p21">
            <a:extLst>
              <a:ext uri="{FF2B5EF4-FFF2-40B4-BE49-F238E27FC236}">
                <a16:creationId xmlns:a16="http://schemas.microsoft.com/office/drawing/2014/main" id="{17532748-7BDB-B514-F657-A4014965CABE}"/>
              </a:ext>
            </a:extLst>
          </p:cNvPr>
          <p:cNvGrpSpPr/>
          <p:nvPr/>
        </p:nvGrpSpPr>
        <p:grpSpPr>
          <a:xfrm>
            <a:off x="2855088" y="3977863"/>
            <a:ext cx="199290" cy="197413"/>
            <a:chOff x="5049725" y="1435050"/>
            <a:chExt cx="486550" cy="481850"/>
          </a:xfrm>
          <a:solidFill>
            <a:schemeClr val="accent1"/>
          </a:solidFill>
        </p:grpSpPr>
        <p:sp>
          <p:nvSpPr>
            <p:cNvPr id="59" name="Google Shape;7166;p21">
              <a:extLst>
                <a:ext uri="{FF2B5EF4-FFF2-40B4-BE49-F238E27FC236}">
                  <a16:creationId xmlns:a16="http://schemas.microsoft.com/office/drawing/2014/main" id="{280549EA-E08A-27F7-D36A-FFC348BD487C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7167;p21">
              <a:extLst>
                <a:ext uri="{FF2B5EF4-FFF2-40B4-BE49-F238E27FC236}">
                  <a16:creationId xmlns:a16="http://schemas.microsoft.com/office/drawing/2014/main" id="{C6909075-7A0B-8A33-B727-2538D3E00691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7168;p21">
              <a:extLst>
                <a:ext uri="{FF2B5EF4-FFF2-40B4-BE49-F238E27FC236}">
                  <a16:creationId xmlns:a16="http://schemas.microsoft.com/office/drawing/2014/main" id="{CA025F46-114D-FCF3-3F1F-7F766591AC4C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7169;p21">
              <a:extLst>
                <a:ext uri="{FF2B5EF4-FFF2-40B4-BE49-F238E27FC236}">
                  <a16:creationId xmlns:a16="http://schemas.microsoft.com/office/drawing/2014/main" id="{09DFEB7A-AD6B-68D1-0BC1-0FF6F07E3F08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7170;p21">
            <a:extLst>
              <a:ext uri="{FF2B5EF4-FFF2-40B4-BE49-F238E27FC236}">
                <a16:creationId xmlns:a16="http://schemas.microsoft.com/office/drawing/2014/main" id="{43D5C545-7A01-852C-3250-02EB479A9AB8}"/>
              </a:ext>
            </a:extLst>
          </p:cNvPr>
          <p:cNvGrpSpPr/>
          <p:nvPr/>
        </p:nvGrpSpPr>
        <p:grpSpPr>
          <a:xfrm>
            <a:off x="6198152" y="3979742"/>
            <a:ext cx="193649" cy="193696"/>
            <a:chOff x="6239925" y="2032450"/>
            <a:chExt cx="472775" cy="472775"/>
          </a:xfrm>
          <a:solidFill>
            <a:schemeClr val="accent1"/>
          </a:solidFill>
        </p:grpSpPr>
        <p:sp>
          <p:nvSpPr>
            <p:cNvPr id="57" name="Google Shape;7171;p21">
              <a:extLst>
                <a:ext uri="{FF2B5EF4-FFF2-40B4-BE49-F238E27FC236}">
                  <a16:creationId xmlns:a16="http://schemas.microsoft.com/office/drawing/2014/main" id="{6CE4D123-D9AA-F6D2-C860-A3C82FD157D8}"/>
                </a:ext>
              </a:extLst>
            </p:cNvPr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7172;p21">
              <a:extLst>
                <a:ext uri="{FF2B5EF4-FFF2-40B4-BE49-F238E27FC236}">
                  <a16:creationId xmlns:a16="http://schemas.microsoft.com/office/drawing/2014/main" id="{836ED03E-19BE-5AF9-4F62-D65FCD3D7A78}"/>
                </a:ext>
              </a:extLst>
            </p:cNvPr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7174;p21">
            <a:extLst>
              <a:ext uri="{FF2B5EF4-FFF2-40B4-BE49-F238E27FC236}">
                <a16:creationId xmlns:a16="http://schemas.microsoft.com/office/drawing/2014/main" id="{729B8CED-0C9B-D3DF-9F4D-655E732E0E2A}"/>
              </a:ext>
            </a:extLst>
          </p:cNvPr>
          <p:cNvGrpSpPr/>
          <p:nvPr/>
        </p:nvGrpSpPr>
        <p:grpSpPr>
          <a:xfrm>
            <a:off x="6234965" y="1298057"/>
            <a:ext cx="197386" cy="197404"/>
            <a:chOff x="2685825" y="840375"/>
            <a:chExt cx="481900" cy="481825"/>
          </a:xfrm>
          <a:solidFill>
            <a:schemeClr val="accent1"/>
          </a:solidFill>
        </p:grpSpPr>
        <p:sp>
          <p:nvSpPr>
            <p:cNvPr id="55" name="Google Shape;7175;p21">
              <a:extLst>
                <a:ext uri="{FF2B5EF4-FFF2-40B4-BE49-F238E27FC236}">
                  <a16:creationId xmlns:a16="http://schemas.microsoft.com/office/drawing/2014/main" id="{67979D6C-CC7A-5861-88B5-68CED67ECB5B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7176;p21">
              <a:extLst>
                <a:ext uri="{FF2B5EF4-FFF2-40B4-BE49-F238E27FC236}">
                  <a16:creationId xmlns:a16="http://schemas.microsoft.com/office/drawing/2014/main" id="{1524E89D-F821-9991-7EE4-08B4CBBBD7D9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7186;p21">
            <a:extLst>
              <a:ext uri="{FF2B5EF4-FFF2-40B4-BE49-F238E27FC236}">
                <a16:creationId xmlns:a16="http://schemas.microsoft.com/office/drawing/2014/main" id="{58F6AB65-D020-3FCB-83AA-08607B997B03}"/>
              </a:ext>
            </a:extLst>
          </p:cNvPr>
          <p:cNvSpPr/>
          <p:nvPr/>
        </p:nvSpPr>
        <p:spPr>
          <a:xfrm>
            <a:off x="2936875" y="2774502"/>
            <a:ext cx="3270250" cy="534976"/>
          </a:xfrm>
          <a:custGeom>
            <a:avLst/>
            <a:gdLst/>
            <a:ahLst/>
            <a:cxnLst/>
            <a:rect l="l" t="t" r="r" b="b"/>
            <a:pathLst>
              <a:path w="110102" h="34387" extrusionOk="0">
                <a:moveTo>
                  <a:pt x="17194" y="1"/>
                </a:moveTo>
                <a:cubicBezTo>
                  <a:pt x="7695" y="1"/>
                  <a:pt x="1" y="7695"/>
                  <a:pt x="1" y="17194"/>
                </a:cubicBezTo>
                <a:cubicBezTo>
                  <a:pt x="1" y="26693"/>
                  <a:pt x="7695" y="34387"/>
                  <a:pt x="17194" y="34387"/>
                </a:cubicBezTo>
                <a:lnTo>
                  <a:pt x="92908" y="34387"/>
                </a:lnTo>
                <a:cubicBezTo>
                  <a:pt x="102407" y="34387"/>
                  <a:pt x="110102" y="26693"/>
                  <a:pt x="110102" y="17194"/>
                </a:cubicBezTo>
                <a:cubicBezTo>
                  <a:pt x="110102" y="7695"/>
                  <a:pt x="102407" y="1"/>
                  <a:pt x="92908" y="1"/>
                </a:cubicBezTo>
                <a:close/>
              </a:path>
            </a:pathLst>
          </a:custGeom>
          <a:solidFill>
            <a:srgbClr val="445D73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7187;p21">
            <a:extLst>
              <a:ext uri="{FF2B5EF4-FFF2-40B4-BE49-F238E27FC236}">
                <a16:creationId xmlns:a16="http://schemas.microsoft.com/office/drawing/2014/main" id="{7753C9C5-021C-ECA9-E4FC-729C9BBFC428}"/>
              </a:ext>
            </a:extLst>
          </p:cNvPr>
          <p:cNvSpPr/>
          <p:nvPr/>
        </p:nvSpPr>
        <p:spPr>
          <a:xfrm>
            <a:off x="4931516" y="2553515"/>
            <a:ext cx="1641406" cy="994473"/>
          </a:xfrm>
          <a:custGeom>
            <a:avLst/>
            <a:gdLst/>
            <a:ahLst/>
            <a:cxnLst/>
            <a:rect l="l" t="t" r="r" b="b"/>
            <a:pathLst>
              <a:path w="44212" h="47671" extrusionOk="0">
                <a:moveTo>
                  <a:pt x="1" y="1"/>
                </a:moveTo>
                <a:lnTo>
                  <a:pt x="1" y="1379"/>
                </a:lnTo>
                <a:lnTo>
                  <a:pt x="20352" y="1379"/>
                </a:lnTo>
                <a:cubicBezTo>
                  <a:pt x="32758" y="1379"/>
                  <a:pt x="42833" y="11455"/>
                  <a:pt x="42833" y="23836"/>
                </a:cubicBezTo>
                <a:cubicBezTo>
                  <a:pt x="42833" y="36217"/>
                  <a:pt x="32758" y="46292"/>
                  <a:pt x="20352" y="46292"/>
                </a:cubicBezTo>
                <a:lnTo>
                  <a:pt x="1" y="46292"/>
                </a:lnTo>
                <a:lnTo>
                  <a:pt x="1" y="47670"/>
                </a:lnTo>
                <a:lnTo>
                  <a:pt x="20352" y="47670"/>
                </a:lnTo>
                <a:cubicBezTo>
                  <a:pt x="33510" y="47670"/>
                  <a:pt x="44212" y="36969"/>
                  <a:pt x="44212" y="23836"/>
                </a:cubicBezTo>
                <a:cubicBezTo>
                  <a:pt x="44212" y="10678"/>
                  <a:pt x="33510" y="1"/>
                  <a:pt x="20352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45D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7188;p21">
            <a:extLst>
              <a:ext uri="{FF2B5EF4-FFF2-40B4-BE49-F238E27FC236}">
                <a16:creationId xmlns:a16="http://schemas.microsoft.com/office/drawing/2014/main" id="{69383234-3C5F-D40E-3ECD-09745E2F590E}"/>
              </a:ext>
            </a:extLst>
          </p:cNvPr>
          <p:cNvSpPr/>
          <p:nvPr/>
        </p:nvSpPr>
        <p:spPr>
          <a:xfrm>
            <a:off x="2606675" y="2574335"/>
            <a:ext cx="1738853" cy="973654"/>
          </a:xfrm>
          <a:custGeom>
            <a:avLst/>
            <a:gdLst/>
            <a:ahLst/>
            <a:cxnLst/>
            <a:rect l="l" t="t" r="r" b="b"/>
            <a:pathLst>
              <a:path w="44187" h="47671" extrusionOk="0">
                <a:moveTo>
                  <a:pt x="23835" y="1"/>
                </a:moveTo>
                <a:cubicBezTo>
                  <a:pt x="10677" y="1"/>
                  <a:pt x="1" y="10678"/>
                  <a:pt x="1" y="23836"/>
                </a:cubicBezTo>
                <a:cubicBezTo>
                  <a:pt x="1" y="36969"/>
                  <a:pt x="10677" y="47670"/>
                  <a:pt x="23835" y="47670"/>
                </a:cubicBezTo>
                <a:lnTo>
                  <a:pt x="44186" y="47670"/>
                </a:lnTo>
                <a:lnTo>
                  <a:pt x="44186" y="46292"/>
                </a:lnTo>
                <a:lnTo>
                  <a:pt x="23835" y="46292"/>
                </a:lnTo>
                <a:cubicBezTo>
                  <a:pt x="11454" y="46292"/>
                  <a:pt x="1379" y="36217"/>
                  <a:pt x="1379" y="23836"/>
                </a:cubicBezTo>
                <a:cubicBezTo>
                  <a:pt x="1379" y="11455"/>
                  <a:pt x="11454" y="1379"/>
                  <a:pt x="23835" y="1379"/>
                </a:cubicBezTo>
                <a:lnTo>
                  <a:pt x="44186" y="1379"/>
                </a:lnTo>
                <a:lnTo>
                  <a:pt x="44186" y="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445D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7189;p21">
            <a:extLst>
              <a:ext uri="{FF2B5EF4-FFF2-40B4-BE49-F238E27FC236}">
                <a16:creationId xmlns:a16="http://schemas.microsoft.com/office/drawing/2014/main" id="{A750FFB4-C5C3-BCF6-B7BE-43A4374F9393}"/>
              </a:ext>
            </a:extLst>
          </p:cNvPr>
          <p:cNvSpPr/>
          <p:nvPr/>
        </p:nvSpPr>
        <p:spPr>
          <a:xfrm>
            <a:off x="6083450" y="1559317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26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26" y="251"/>
                </a:cubicBezTo>
                <a:lnTo>
                  <a:pt x="29023" y="251"/>
                </a:lnTo>
                <a:cubicBezTo>
                  <a:pt x="29073" y="251"/>
                  <a:pt x="29123" y="176"/>
                  <a:pt x="29123" y="126"/>
                </a:cubicBezTo>
                <a:cubicBezTo>
                  <a:pt x="29123" y="50"/>
                  <a:pt x="29073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7191;p21">
            <a:extLst>
              <a:ext uri="{FF2B5EF4-FFF2-40B4-BE49-F238E27FC236}">
                <a16:creationId xmlns:a16="http://schemas.microsoft.com/office/drawing/2014/main" id="{66816E37-B633-7200-3956-0062DC6870C5}"/>
              </a:ext>
            </a:extLst>
          </p:cNvPr>
          <p:cNvSpPr/>
          <p:nvPr/>
        </p:nvSpPr>
        <p:spPr>
          <a:xfrm>
            <a:off x="4476614" y="1540092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01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01" y="251"/>
                </a:cubicBezTo>
                <a:lnTo>
                  <a:pt x="28998" y="251"/>
                </a:lnTo>
                <a:cubicBezTo>
                  <a:pt x="29073" y="251"/>
                  <a:pt x="29124" y="176"/>
                  <a:pt x="29124" y="126"/>
                </a:cubicBezTo>
                <a:cubicBezTo>
                  <a:pt x="29124" y="50"/>
                  <a:pt x="29073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7192;p21">
            <a:extLst>
              <a:ext uri="{FF2B5EF4-FFF2-40B4-BE49-F238E27FC236}">
                <a16:creationId xmlns:a16="http://schemas.microsoft.com/office/drawing/2014/main" id="{B188380E-4059-FD6E-AF72-17A6036AEEBE}"/>
              </a:ext>
            </a:extLst>
          </p:cNvPr>
          <p:cNvSpPr/>
          <p:nvPr/>
        </p:nvSpPr>
        <p:spPr>
          <a:xfrm>
            <a:off x="6072344" y="4217437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01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01" y="251"/>
                </a:cubicBezTo>
                <a:lnTo>
                  <a:pt x="28998" y="251"/>
                </a:lnTo>
                <a:cubicBezTo>
                  <a:pt x="29073" y="251"/>
                  <a:pt x="29124" y="201"/>
                  <a:pt x="29124" y="126"/>
                </a:cubicBezTo>
                <a:cubicBezTo>
                  <a:pt x="29124" y="51"/>
                  <a:pt x="29073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7193;p21">
            <a:extLst>
              <a:ext uri="{FF2B5EF4-FFF2-40B4-BE49-F238E27FC236}">
                <a16:creationId xmlns:a16="http://schemas.microsoft.com/office/drawing/2014/main" id="{DF018712-13EF-0544-35C3-C9FD46C8E075}"/>
              </a:ext>
            </a:extLst>
          </p:cNvPr>
          <p:cNvSpPr/>
          <p:nvPr/>
        </p:nvSpPr>
        <p:spPr>
          <a:xfrm>
            <a:off x="4444419" y="4219954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01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01" y="251"/>
                </a:cubicBezTo>
                <a:lnTo>
                  <a:pt x="28998" y="251"/>
                </a:lnTo>
                <a:cubicBezTo>
                  <a:pt x="29074" y="251"/>
                  <a:pt x="29124" y="201"/>
                  <a:pt x="29124" y="126"/>
                </a:cubicBezTo>
                <a:cubicBezTo>
                  <a:pt x="29124" y="51"/>
                  <a:pt x="29074" y="0"/>
                  <a:pt x="28998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7194;p21">
            <a:extLst>
              <a:ext uri="{FF2B5EF4-FFF2-40B4-BE49-F238E27FC236}">
                <a16:creationId xmlns:a16="http://schemas.microsoft.com/office/drawing/2014/main" id="{83BCEA5A-8B65-D08C-13DE-3A9632CE622E}"/>
              </a:ext>
            </a:extLst>
          </p:cNvPr>
          <p:cNvSpPr/>
          <p:nvPr/>
        </p:nvSpPr>
        <p:spPr>
          <a:xfrm>
            <a:off x="2726325" y="4213670"/>
            <a:ext cx="453169" cy="3920"/>
          </a:xfrm>
          <a:custGeom>
            <a:avLst/>
            <a:gdLst/>
            <a:ahLst/>
            <a:cxnLst/>
            <a:rect l="l" t="t" r="r" b="b"/>
            <a:pathLst>
              <a:path w="29124" h="252" extrusionOk="0">
                <a:moveTo>
                  <a:pt x="126" y="0"/>
                </a:moveTo>
                <a:cubicBezTo>
                  <a:pt x="51" y="0"/>
                  <a:pt x="1" y="51"/>
                  <a:pt x="1" y="126"/>
                </a:cubicBezTo>
                <a:cubicBezTo>
                  <a:pt x="1" y="201"/>
                  <a:pt x="51" y="251"/>
                  <a:pt x="126" y="251"/>
                </a:cubicBezTo>
                <a:lnTo>
                  <a:pt x="29023" y="251"/>
                </a:lnTo>
                <a:cubicBezTo>
                  <a:pt x="29074" y="251"/>
                  <a:pt x="29124" y="201"/>
                  <a:pt x="29124" y="126"/>
                </a:cubicBezTo>
                <a:cubicBezTo>
                  <a:pt x="29124" y="51"/>
                  <a:pt x="29074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195;p21">
            <a:extLst>
              <a:ext uri="{FF2B5EF4-FFF2-40B4-BE49-F238E27FC236}">
                <a16:creationId xmlns:a16="http://schemas.microsoft.com/office/drawing/2014/main" id="{5596091D-9256-A1F4-B5EC-8B30039CF8EC}"/>
              </a:ext>
            </a:extLst>
          </p:cNvPr>
          <p:cNvSpPr txBox="1"/>
          <p:nvPr/>
        </p:nvSpPr>
        <p:spPr>
          <a:xfrm>
            <a:off x="3762523" y="2899979"/>
            <a:ext cx="1676075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 Problems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7196;p21">
            <a:extLst>
              <a:ext uri="{FF2B5EF4-FFF2-40B4-BE49-F238E27FC236}">
                <a16:creationId xmlns:a16="http://schemas.microsoft.com/office/drawing/2014/main" id="{7E20EAD1-B5EC-2048-0EC4-8943D607BDA7}"/>
              </a:ext>
            </a:extLst>
          </p:cNvPr>
          <p:cNvSpPr txBox="1"/>
          <p:nvPr/>
        </p:nvSpPr>
        <p:spPr>
          <a:xfrm>
            <a:off x="5951654" y="1618570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Skils &amp; Tools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7198;p21">
            <a:extLst>
              <a:ext uri="{FF2B5EF4-FFF2-40B4-BE49-F238E27FC236}">
                <a16:creationId xmlns:a16="http://schemas.microsoft.com/office/drawing/2014/main" id="{C4895822-2EA8-C30D-4386-B9BF0A1D6244}"/>
              </a:ext>
            </a:extLst>
          </p:cNvPr>
          <p:cNvSpPr txBox="1"/>
          <p:nvPr/>
        </p:nvSpPr>
        <p:spPr>
          <a:xfrm>
            <a:off x="4338586" y="1598391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" sz="9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Time</a:t>
            </a: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7199;p21">
            <a:extLst>
              <a:ext uri="{FF2B5EF4-FFF2-40B4-BE49-F238E27FC236}">
                <a16:creationId xmlns:a16="http://schemas.microsoft.com/office/drawing/2014/main" id="{A27FCE72-D303-AF1A-E9A2-C90FC673E1C0}"/>
              </a:ext>
            </a:extLst>
          </p:cNvPr>
          <p:cNvSpPr txBox="1"/>
          <p:nvPr/>
        </p:nvSpPr>
        <p:spPr>
          <a:xfrm>
            <a:off x="2589533" y="4269637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Goal’s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7200;p21">
            <a:extLst>
              <a:ext uri="{FF2B5EF4-FFF2-40B4-BE49-F238E27FC236}">
                <a16:creationId xmlns:a16="http://schemas.microsoft.com/office/drawing/2014/main" id="{86087F62-5AF7-BF32-9F37-CCFDD84700C5}"/>
              </a:ext>
            </a:extLst>
          </p:cNvPr>
          <p:cNvSpPr txBox="1"/>
          <p:nvPr/>
        </p:nvSpPr>
        <p:spPr>
          <a:xfrm>
            <a:off x="4245422" y="4295436"/>
            <a:ext cx="817364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Investment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7201;p21">
            <a:extLst>
              <a:ext uri="{FF2B5EF4-FFF2-40B4-BE49-F238E27FC236}">
                <a16:creationId xmlns:a16="http://schemas.microsoft.com/office/drawing/2014/main" id="{AEE6753F-9C39-8927-BCAE-766748E50694}"/>
              </a:ext>
            </a:extLst>
          </p:cNvPr>
          <p:cNvSpPr txBox="1"/>
          <p:nvPr/>
        </p:nvSpPr>
        <p:spPr>
          <a:xfrm>
            <a:off x="5996814" y="4256433"/>
            <a:ext cx="591197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Loan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7202;p21">
            <a:extLst>
              <a:ext uri="{FF2B5EF4-FFF2-40B4-BE49-F238E27FC236}">
                <a16:creationId xmlns:a16="http://schemas.microsoft.com/office/drawing/2014/main" id="{E53FA569-5D48-10F3-17F9-BD3B9F5BADB3}"/>
              </a:ext>
            </a:extLst>
          </p:cNvPr>
          <p:cNvSpPr/>
          <p:nvPr/>
        </p:nvSpPr>
        <p:spPr>
          <a:xfrm>
            <a:off x="3008866" y="203077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7203;p21">
            <a:extLst>
              <a:ext uri="{FF2B5EF4-FFF2-40B4-BE49-F238E27FC236}">
                <a16:creationId xmlns:a16="http://schemas.microsoft.com/office/drawing/2014/main" id="{9A47F396-AA44-391F-A982-8D41BA33AC0C}"/>
              </a:ext>
            </a:extLst>
          </p:cNvPr>
          <p:cNvSpPr/>
          <p:nvPr/>
        </p:nvSpPr>
        <p:spPr>
          <a:xfrm>
            <a:off x="4611525" y="201601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7204;p21">
            <a:extLst>
              <a:ext uri="{FF2B5EF4-FFF2-40B4-BE49-F238E27FC236}">
                <a16:creationId xmlns:a16="http://schemas.microsoft.com/office/drawing/2014/main" id="{33C0C4F5-1769-0AC2-BAB2-DE892D748C29}"/>
              </a:ext>
            </a:extLst>
          </p:cNvPr>
          <p:cNvSpPr/>
          <p:nvPr/>
        </p:nvSpPr>
        <p:spPr>
          <a:xfrm>
            <a:off x="6278084" y="201601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7205;p21">
            <a:extLst>
              <a:ext uri="{FF2B5EF4-FFF2-40B4-BE49-F238E27FC236}">
                <a16:creationId xmlns:a16="http://schemas.microsoft.com/office/drawing/2014/main" id="{52E7F617-58AE-46DA-ED66-74C45A8FF75F}"/>
              </a:ext>
            </a:extLst>
          </p:cNvPr>
          <p:cNvSpPr/>
          <p:nvPr/>
        </p:nvSpPr>
        <p:spPr>
          <a:xfrm>
            <a:off x="2966831" y="3811535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7206;p21">
            <a:extLst>
              <a:ext uri="{FF2B5EF4-FFF2-40B4-BE49-F238E27FC236}">
                <a16:creationId xmlns:a16="http://schemas.microsoft.com/office/drawing/2014/main" id="{0EE834B0-7926-94B4-F5F4-308CBF8F1997}"/>
              </a:ext>
            </a:extLst>
          </p:cNvPr>
          <p:cNvSpPr/>
          <p:nvPr/>
        </p:nvSpPr>
        <p:spPr>
          <a:xfrm>
            <a:off x="4605220" y="3853981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7207;p21">
            <a:extLst>
              <a:ext uri="{FF2B5EF4-FFF2-40B4-BE49-F238E27FC236}">
                <a16:creationId xmlns:a16="http://schemas.microsoft.com/office/drawing/2014/main" id="{9A2827A0-5291-2057-B1A7-23867EF5EDEE}"/>
              </a:ext>
            </a:extLst>
          </p:cNvPr>
          <p:cNvSpPr/>
          <p:nvPr/>
        </p:nvSpPr>
        <p:spPr>
          <a:xfrm>
            <a:off x="6259657" y="3808262"/>
            <a:ext cx="45719" cy="45719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7208;p21">
            <a:extLst>
              <a:ext uri="{FF2B5EF4-FFF2-40B4-BE49-F238E27FC236}">
                <a16:creationId xmlns:a16="http://schemas.microsoft.com/office/drawing/2014/main" id="{597F3897-BDC8-13DC-D832-A89FD1293CEE}"/>
              </a:ext>
            </a:extLst>
          </p:cNvPr>
          <p:cNvSpPr/>
          <p:nvPr/>
        </p:nvSpPr>
        <p:spPr>
          <a:xfrm>
            <a:off x="4478423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7209;p21">
            <a:extLst>
              <a:ext uri="{FF2B5EF4-FFF2-40B4-BE49-F238E27FC236}">
                <a16:creationId xmlns:a16="http://schemas.microsoft.com/office/drawing/2014/main" id="{B207BFA6-79F6-D679-EA77-971571FEC75E}"/>
              </a:ext>
            </a:extLst>
          </p:cNvPr>
          <p:cNvSpPr/>
          <p:nvPr/>
        </p:nvSpPr>
        <p:spPr>
          <a:xfrm>
            <a:off x="4606476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7210;p21">
            <a:extLst>
              <a:ext uri="{FF2B5EF4-FFF2-40B4-BE49-F238E27FC236}">
                <a16:creationId xmlns:a16="http://schemas.microsoft.com/office/drawing/2014/main" id="{1291FBC1-4950-9ABE-19CB-A218A32F263E}"/>
              </a:ext>
            </a:extLst>
          </p:cNvPr>
          <p:cNvSpPr/>
          <p:nvPr/>
        </p:nvSpPr>
        <p:spPr>
          <a:xfrm>
            <a:off x="4734530" y="2646539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7211;p21">
            <a:extLst>
              <a:ext uri="{FF2B5EF4-FFF2-40B4-BE49-F238E27FC236}">
                <a16:creationId xmlns:a16="http://schemas.microsoft.com/office/drawing/2014/main" id="{E6A815B7-2E48-43D1-1D41-72C599BE9B68}"/>
              </a:ext>
            </a:extLst>
          </p:cNvPr>
          <p:cNvSpPr/>
          <p:nvPr/>
        </p:nvSpPr>
        <p:spPr>
          <a:xfrm>
            <a:off x="4478423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7212;p21">
            <a:extLst>
              <a:ext uri="{FF2B5EF4-FFF2-40B4-BE49-F238E27FC236}">
                <a16:creationId xmlns:a16="http://schemas.microsoft.com/office/drawing/2014/main" id="{34C050F1-66CC-AC49-620E-480AF6BB7779}"/>
              </a:ext>
            </a:extLst>
          </p:cNvPr>
          <p:cNvSpPr/>
          <p:nvPr/>
        </p:nvSpPr>
        <p:spPr>
          <a:xfrm>
            <a:off x="4606476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7213;p21">
            <a:extLst>
              <a:ext uri="{FF2B5EF4-FFF2-40B4-BE49-F238E27FC236}">
                <a16:creationId xmlns:a16="http://schemas.microsoft.com/office/drawing/2014/main" id="{4B88BCAC-B0DD-9B08-BF4F-6DC23610B57D}"/>
              </a:ext>
            </a:extLst>
          </p:cNvPr>
          <p:cNvSpPr/>
          <p:nvPr/>
        </p:nvSpPr>
        <p:spPr>
          <a:xfrm>
            <a:off x="4734530" y="3375252"/>
            <a:ext cx="63900" cy="639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4" name="Google Shape;7214;p21">
            <a:extLst>
              <a:ext uri="{FF2B5EF4-FFF2-40B4-BE49-F238E27FC236}">
                <a16:creationId xmlns:a16="http://schemas.microsoft.com/office/drawing/2014/main" id="{51BE8EE0-24F2-6502-A4FF-A9F13BE6CEF8}"/>
              </a:ext>
            </a:extLst>
          </p:cNvPr>
          <p:cNvCxnSpPr>
            <a:cxnSpLocks/>
            <a:stCxn id="32" idx="4"/>
            <a:endCxn id="38" idx="0"/>
          </p:cNvCxnSpPr>
          <p:nvPr/>
        </p:nvCxnSpPr>
        <p:spPr>
          <a:xfrm rot="16200000" flipH="1">
            <a:off x="3499662" y="1635828"/>
            <a:ext cx="551864" cy="1469557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oogle Shape;7215;p21">
            <a:extLst>
              <a:ext uri="{FF2B5EF4-FFF2-40B4-BE49-F238E27FC236}">
                <a16:creationId xmlns:a16="http://schemas.microsoft.com/office/drawing/2014/main" id="{20691B63-8076-406A-FAD4-58F634DDFD24}"/>
              </a:ext>
            </a:extLst>
          </p:cNvPr>
          <p:cNvCxnSpPr>
            <a:stCxn id="34" idx="4"/>
            <a:endCxn id="40" idx="0"/>
          </p:cNvCxnSpPr>
          <p:nvPr/>
        </p:nvCxnSpPr>
        <p:spPr>
          <a:xfrm rot="5400000">
            <a:off x="5254945" y="1591450"/>
            <a:ext cx="566624" cy="1543554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oogle Shape;7216;p21">
            <a:extLst>
              <a:ext uri="{FF2B5EF4-FFF2-40B4-BE49-F238E27FC236}">
                <a16:creationId xmlns:a16="http://schemas.microsoft.com/office/drawing/2014/main" id="{1FAEC508-0B8B-EBA5-7F0B-DEB9C17D0676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 rot="5400000">
            <a:off x="4357639" y="2360703"/>
            <a:ext cx="566624" cy="5049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Google Shape;7217;p21">
            <a:extLst>
              <a:ext uri="{FF2B5EF4-FFF2-40B4-BE49-F238E27FC236}">
                <a16:creationId xmlns:a16="http://schemas.microsoft.com/office/drawing/2014/main" id="{D0A6CCC2-A197-7ECF-9E1E-FD5CA9EEDC0C}"/>
              </a:ext>
            </a:extLst>
          </p:cNvPr>
          <p:cNvCxnSpPr>
            <a:stCxn id="35" idx="0"/>
            <a:endCxn id="41" idx="4"/>
          </p:cNvCxnSpPr>
          <p:nvPr/>
        </p:nvCxnSpPr>
        <p:spPr>
          <a:xfrm rot="5400000" flipH="1" flipV="1">
            <a:off x="3568386" y="2869548"/>
            <a:ext cx="372383" cy="1511592"/>
          </a:xfrm>
          <a:prstGeom prst="curvedConnector3">
            <a:avLst>
              <a:gd name="adj1" fmla="val 31255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oogle Shape;7218;p21">
            <a:extLst>
              <a:ext uri="{FF2B5EF4-FFF2-40B4-BE49-F238E27FC236}">
                <a16:creationId xmlns:a16="http://schemas.microsoft.com/office/drawing/2014/main" id="{8AFFFAD8-9111-94A3-F607-E025135A347B}"/>
              </a:ext>
            </a:extLst>
          </p:cNvPr>
          <p:cNvCxnSpPr>
            <a:cxnSpLocks/>
            <a:stCxn id="37" idx="0"/>
            <a:endCxn id="43" idx="4"/>
          </p:cNvCxnSpPr>
          <p:nvPr/>
        </p:nvCxnSpPr>
        <p:spPr>
          <a:xfrm rot="16200000" flipV="1">
            <a:off x="5339944" y="2865688"/>
            <a:ext cx="369110" cy="1516037"/>
          </a:xfrm>
          <a:prstGeom prst="curvedConnector3">
            <a:avLst>
              <a:gd name="adj1" fmla="val 3298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Google Shape;7219;p21">
            <a:extLst>
              <a:ext uri="{FF2B5EF4-FFF2-40B4-BE49-F238E27FC236}">
                <a16:creationId xmlns:a16="http://schemas.microsoft.com/office/drawing/2014/main" id="{C57431E0-FDF5-F1C1-5296-CF3851E9AC91}"/>
              </a:ext>
            </a:extLst>
          </p:cNvPr>
          <p:cNvCxnSpPr>
            <a:cxnSpLocks/>
            <a:stCxn id="36" idx="0"/>
            <a:endCxn id="42" idx="4"/>
          </p:cNvCxnSpPr>
          <p:nvPr/>
        </p:nvCxnSpPr>
        <p:spPr>
          <a:xfrm rot="5400000" flipH="1" flipV="1">
            <a:off x="4430384" y="3645939"/>
            <a:ext cx="414829" cy="1256"/>
          </a:xfrm>
          <a:prstGeom prst="curvedConnector3">
            <a:avLst>
              <a:gd name="adj1" fmla="val 50000"/>
            </a:avLst>
          </a:prstGeom>
          <a:ln>
            <a:solidFill>
              <a:srgbClr val="667E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Google Shape;7143;p21">
            <a:extLst>
              <a:ext uri="{FF2B5EF4-FFF2-40B4-BE49-F238E27FC236}">
                <a16:creationId xmlns:a16="http://schemas.microsoft.com/office/drawing/2014/main" id="{65B3C612-6134-7E1B-4AFD-B64AB5D7655F}"/>
              </a:ext>
            </a:extLst>
          </p:cNvPr>
          <p:cNvSpPr/>
          <p:nvPr/>
        </p:nvSpPr>
        <p:spPr>
          <a:xfrm>
            <a:off x="2590450" y="1201907"/>
            <a:ext cx="871332" cy="814524"/>
          </a:xfrm>
          <a:custGeom>
            <a:avLst/>
            <a:gdLst/>
            <a:ahLst/>
            <a:cxnLst/>
            <a:rect l="l" t="t" r="r" b="b"/>
            <a:pathLst>
              <a:path w="46568" h="37796" extrusionOk="0">
                <a:moveTo>
                  <a:pt x="7544" y="0"/>
                </a:moveTo>
                <a:cubicBezTo>
                  <a:pt x="3384" y="0"/>
                  <a:pt x="0" y="3384"/>
                  <a:pt x="0" y="7569"/>
                </a:cubicBezTo>
                <a:lnTo>
                  <a:pt x="0" y="30226"/>
                </a:lnTo>
                <a:cubicBezTo>
                  <a:pt x="0" y="34412"/>
                  <a:pt x="3384" y="37795"/>
                  <a:pt x="7544" y="37795"/>
                </a:cubicBezTo>
                <a:lnTo>
                  <a:pt x="38998" y="37795"/>
                </a:lnTo>
                <a:cubicBezTo>
                  <a:pt x="43184" y="37795"/>
                  <a:pt x="46567" y="34412"/>
                  <a:pt x="46567" y="30226"/>
                </a:cubicBezTo>
                <a:lnTo>
                  <a:pt x="46567" y="7569"/>
                </a:lnTo>
                <a:cubicBezTo>
                  <a:pt x="46567" y="3384"/>
                  <a:pt x="43184" y="0"/>
                  <a:pt x="38998" y="0"/>
                </a:cubicBezTo>
                <a:close/>
              </a:path>
            </a:pathLst>
          </a:custGeom>
          <a:solidFill>
            <a:srgbClr val="A5B7C6"/>
          </a:solidFill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7189;p21">
            <a:extLst>
              <a:ext uri="{FF2B5EF4-FFF2-40B4-BE49-F238E27FC236}">
                <a16:creationId xmlns:a16="http://schemas.microsoft.com/office/drawing/2014/main" id="{7E582849-9258-5B73-78AA-4553DF1ECA83}"/>
              </a:ext>
            </a:extLst>
          </p:cNvPr>
          <p:cNvSpPr/>
          <p:nvPr/>
        </p:nvSpPr>
        <p:spPr>
          <a:xfrm>
            <a:off x="2799532" y="1570069"/>
            <a:ext cx="453169" cy="3905"/>
          </a:xfrm>
          <a:custGeom>
            <a:avLst/>
            <a:gdLst/>
            <a:ahLst/>
            <a:cxnLst/>
            <a:rect l="l" t="t" r="r" b="b"/>
            <a:pathLst>
              <a:path w="29124" h="251" extrusionOk="0">
                <a:moveTo>
                  <a:pt x="126" y="0"/>
                </a:moveTo>
                <a:cubicBezTo>
                  <a:pt x="51" y="0"/>
                  <a:pt x="1" y="50"/>
                  <a:pt x="1" y="126"/>
                </a:cubicBezTo>
                <a:cubicBezTo>
                  <a:pt x="1" y="176"/>
                  <a:pt x="51" y="251"/>
                  <a:pt x="126" y="251"/>
                </a:cubicBezTo>
                <a:lnTo>
                  <a:pt x="29023" y="251"/>
                </a:lnTo>
                <a:cubicBezTo>
                  <a:pt x="29073" y="251"/>
                  <a:pt x="29123" y="176"/>
                  <a:pt x="29123" y="126"/>
                </a:cubicBezTo>
                <a:cubicBezTo>
                  <a:pt x="29123" y="50"/>
                  <a:pt x="29073" y="0"/>
                  <a:pt x="29023" y="0"/>
                </a:cubicBezTo>
                <a:close/>
              </a:path>
            </a:pathLst>
          </a:custGeom>
          <a:solidFill>
            <a:srgbClr val="CFD9E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" name="Google Shape;7196;p21">
            <a:extLst>
              <a:ext uri="{FF2B5EF4-FFF2-40B4-BE49-F238E27FC236}">
                <a16:creationId xmlns:a16="http://schemas.microsoft.com/office/drawing/2014/main" id="{D40FDA83-D2BB-BD08-E7F5-F95298129B3F}"/>
              </a:ext>
            </a:extLst>
          </p:cNvPr>
          <p:cNvSpPr txBox="1"/>
          <p:nvPr/>
        </p:nvSpPr>
        <p:spPr>
          <a:xfrm>
            <a:off x="2667736" y="1629322"/>
            <a:ext cx="7242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Manage money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5" name="Title 2">
            <a:extLst>
              <a:ext uri="{FF2B5EF4-FFF2-40B4-BE49-F238E27FC236}">
                <a16:creationId xmlns:a16="http://schemas.microsoft.com/office/drawing/2014/main" id="{01ED8E58-3992-2ED5-AF0C-58679A6A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154" y="169538"/>
            <a:ext cx="1335453" cy="108073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Today </a:t>
            </a:r>
          </a:p>
        </p:txBody>
      </p:sp>
      <p:sp>
        <p:nvSpPr>
          <p:cNvPr id="126" name="Slide Number Placeholder 1">
            <a:extLst>
              <a:ext uri="{FF2B5EF4-FFF2-40B4-BE49-F238E27FC236}">
                <a16:creationId xmlns:a16="http://schemas.microsoft.com/office/drawing/2014/main" id="{529CDDC3-1A19-3C42-71B1-8E0561657DCB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6</a:t>
            </a:fld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132" name="Grupo 344">
            <a:extLst>
              <a:ext uri="{FF2B5EF4-FFF2-40B4-BE49-F238E27FC236}">
                <a16:creationId xmlns:a16="http://schemas.microsoft.com/office/drawing/2014/main" id="{355845D6-C342-90B3-F380-7054C2DA57A3}"/>
              </a:ext>
            </a:extLst>
          </p:cNvPr>
          <p:cNvGrpSpPr/>
          <p:nvPr/>
        </p:nvGrpSpPr>
        <p:grpSpPr>
          <a:xfrm>
            <a:off x="4547401" y="3953229"/>
            <a:ext cx="213180" cy="230944"/>
            <a:chOff x="2538793" y="2944177"/>
            <a:chExt cx="344899" cy="344710"/>
          </a:xfrm>
          <a:solidFill>
            <a:schemeClr val="accent1"/>
          </a:solidFill>
        </p:grpSpPr>
        <p:sp>
          <p:nvSpPr>
            <p:cNvPr id="133" name="Forma libre: forma 126">
              <a:extLst>
                <a:ext uri="{FF2B5EF4-FFF2-40B4-BE49-F238E27FC236}">
                  <a16:creationId xmlns:a16="http://schemas.microsoft.com/office/drawing/2014/main" id="{2425A6F9-A7DD-5905-0A16-22F305672A42}"/>
                </a:ext>
              </a:extLst>
            </p:cNvPr>
            <p:cNvSpPr/>
            <p:nvPr/>
          </p:nvSpPr>
          <p:spPr>
            <a:xfrm>
              <a:off x="2559462" y="2944177"/>
              <a:ext cx="303180" cy="182030"/>
            </a:xfrm>
            <a:custGeom>
              <a:avLst/>
              <a:gdLst>
                <a:gd name="connsiteX0" fmla="*/ 303070 w 303180"/>
                <a:gd name="connsiteY0" fmla="*/ 60374 h 182030"/>
                <a:gd name="connsiteX1" fmla="*/ 303070 w 303180"/>
                <a:gd name="connsiteY1" fmla="*/ -205 h 182030"/>
                <a:gd name="connsiteX2" fmla="*/ 242491 w 303180"/>
                <a:gd name="connsiteY2" fmla="*/ -205 h 182030"/>
                <a:gd name="connsiteX3" fmla="*/ 242491 w 303180"/>
                <a:gd name="connsiteY3" fmla="*/ 19988 h 182030"/>
                <a:gd name="connsiteX4" fmla="*/ 268589 w 303180"/>
                <a:gd name="connsiteY4" fmla="*/ 19988 h 182030"/>
                <a:gd name="connsiteX5" fmla="*/ 225155 w 303180"/>
                <a:gd name="connsiteY5" fmla="*/ 63422 h 182030"/>
                <a:gd name="connsiteX6" fmla="*/ 212201 w 303180"/>
                <a:gd name="connsiteY6" fmla="*/ 60374 h 182030"/>
                <a:gd name="connsiteX7" fmla="*/ 181893 w 303180"/>
                <a:gd name="connsiteY7" fmla="*/ 90264 h 182030"/>
                <a:gd name="connsiteX8" fmla="*/ 184960 w 303180"/>
                <a:gd name="connsiteY8" fmla="*/ 103713 h 182030"/>
                <a:gd name="connsiteX9" fmla="*/ 164576 w 303180"/>
                <a:gd name="connsiteY9" fmla="*/ 124001 h 182030"/>
                <a:gd name="connsiteX10" fmla="*/ 138668 w 303180"/>
                <a:gd name="connsiteY10" fmla="*/ 124001 h 182030"/>
                <a:gd name="connsiteX11" fmla="*/ 118285 w 303180"/>
                <a:gd name="connsiteY11" fmla="*/ 103713 h 182030"/>
                <a:gd name="connsiteX12" fmla="*/ 104359 w 303180"/>
                <a:gd name="connsiteY12" fmla="*/ 63060 h 182030"/>
                <a:gd name="connsiteX13" fmla="*/ 63707 w 303180"/>
                <a:gd name="connsiteY13" fmla="*/ 76986 h 182030"/>
                <a:gd name="connsiteX14" fmla="*/ 63707 w 303180"/>
                <a:gd name="connsiteY14" fmla="*/ 103713 h 182030"/>
                <a:gd name="connsiteX15" fmla="*/ 43418 w 303180"/>
                <a:gd name="connsiteY15" fmla="*/ 124001 h 182030"/>
                <a:gd name="connsiteX16" fmla="*/ 30369 w 303180"/>
                <a:gd name="connsiteY16" fmla="*/ 120953 h 182030"/>
                <a:gd name="connsiteX17" fmla="*/ -111 w 303180"/>
                <a:gd name="connsiteY17" fmla="*/ 151243 h 182030"/>
                <a:gd name="connsiteX18" fmla="*/ 30179 w 303180"/>
                <a:gd name="connsiteY18" fmla="*/ 181723 h 182030"/>
                <a:gd name="connsiteX19" fmla="*/ 60658 w 303180"/>
                <a:gd name="connsiteY19" fmla="*/ 151433 h 182030"/>
                <a:gd name="connsiteX20" fmla="*/ 60658 w 303180"/>
                <a:gd name="connsiteY20" fmla="*/ 151338 h 182030"/>
                <a:gd name="connsiteX21" fmla="*/ 57706 w 303180"/>
                <a:gd name="connsiteY21" fmla="*/ 138289 h 182030"/>
                <a:gd name="connsiteX22" fmla="*/ 77994 w 303180"/>
                <a:gd name="connsiteY22" fmla="*/ 118000 h 182030"/>
                <a:gd name="connsiteX23" fmla="*/ 91043 w 303180"/>
                <a:gd name="connsiteY23" fmla="*/ 120953 h 182030"/>
                <a:gd name="connsiteX24" fmla="*/ 103997 w 303180"/>
                <a:gd name="connsiteY24" fmla="*/ 118000 h 182030"/>
                <a:gd name="connsiteX25" fmla="*/ 124381 w 303180"/>
                <a:gd name="connsiteY25" fmla="*/ 138289 h 182030"/>
                <a:gd name="connsiteX26" fmla="*/ 138383 w 303180"/>
                <a:gd name="connsiteY26" fmla="*/ 178770 h 182030"/>
                <a:gd name="connsiteX27" fmla="*/ 178864 w 303180"/>
                <a:gd name="connsiteY27" fmla="*/ 164768 h 182030"/>
                <a:gd name="connsiteX28" fmla="*/ 178864 w 303180"/>
                <a:gd name="connsiteY28" fmla="*/ 138289 h 182030"/>
                <a:gd name="connsiteX29" fmla="*/ 199247 w 303180"/>
                <a:gd name="connsiteY29" fmla="*/ 118000 h 182030"/>
                <a:gd name="connsiteX30" fmla="*/ 212201 w 303180"/>
                <a:gd name="connsiteY30" fmla="*/ 120953 h 182030"/>
                <a:gd name="connsiteX31" fmla="*/ 242491 w 303180"/>
                <a:gd name="connsiteY31" fmla="*/ 90664 h 182030"/>
                <a:gd name="connsiteX32" fmla="*/ 239443 w 303180"/>
                <a:gd name="connsiteY32" fmla="*/ 77710 h 182030"/>
                <a:gd name="connsiteX33" fmla="*/ 282877 w 303180"/>
                <a:gd name="connsiteY33" fmla="*/ 34276 h 182030"/>
                <a:gd name="connsiteX34" fmla="*/ 282877 w 303180"/>
                <a:gd name="connsiteY34" fmla="*/ 60374 h 18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3180" h="182030">
                  <a:moveTo>
                    <a:pt x="303070" y="60374"/>
                  </a:moveTo>
                  <a:lnTo>
                    <a:pt x="303070" y="-205"/>
                  </a:lnTo>
                  <a:lnTo>
                    <a:pt x="242491" y="-205"/>
                  </a:lnTo>
                  <a:lnTo>
                    <a:pt x="242491" y="19988"/>
                  </a:lnTo>
                  <a:lnTo>
                    <a:pt x="268589" y="19988"/>
                  </a:lnTo>
                  <a:lnTo>
                    <a:pt x="225155" y="63422"/>
                  </a:lnTo>
                  <a:cubicBezTo>
                    <a:pt x="221126" y="61431"/>
                    <a:pt x="216697" y="60384"/>
                    <a:pt x="212201" y="60374"/>
                  </a:cubicBezTo>
                  <a:cubicBezTo>
                    <a:pt x="195580" y="60260"/>
                    <a:pt x="182007" y="73643"/>
                    <a:pt x="181893" y="90264"/>
                  </a:cubicBezTo>
                  <a:cubicBezTo>
                    <a:pt x="181864" y="94922"/>
                    <a:pt x="182912" y="99531"/>
                    <a:pt x="184960" y="103713"/>
                  </a:cubicBezTo>
                  <a:lnTo>
                    <a:pt x="164576" y="124001"/>
                  </a:lnTo>
                  <a:cubicBezTo>
                    <a:pt x="156433" y="119858"/>
                    <a:pt x="146812" y="119858"/>
                    <a:pt x="138668" y="124001"/>
                  </a:cubicBezTo>
                  <a:lnTo>
                    <a:pt x="118285" y="103713"/>
                  </a:lnTo>
                  <a:cubicBezTo>
                    <a:pt x="125667" y="88645"/>
                    <a:pt x="119428" y="70442"/>
                    <a:pt x="104359" y="63060"/>
                  </a:cubicBezTo>
                  <a:cubicBezTo>
                    <a:pt x="89291" y="55678"/>
                    <a:pt x="71088" y="61917"/>
                    <a:pt x="63707" y="76986"/>
                  </a:cubicBezTo>
                  <a:cubicBezTo>
                    <a:pt x="59582" y="85415"/>
                    <a:pt x="59582" y="95283"/>
                    <a:pt x="63707" y="103713"/>
                  </a:cubicBezTo>
                  <a:lnTo>
                    <a:pt x="43418" y="124001"/>
                  </a:lnTo>
                  <a:cubicBezTo>
                    <a:pt x="39332" y="122068"/>
                    <a:pt x="34884" y="121030"/>
                    <a:pt x="30369" y="120953"/>
                  </a:cubicBezTo>
                  <a:cubicBezTo>
                    <a:pt x="13586" y="120896"/>
                    <a:pt x="-54" y="134460"/>
                    <a:pt x="-111" y="151243"/>
                  </a:cubicBezTo>
                  <a:cubicBezTo>
                    <a:pt x="-168" y="168026"/>
                    <a:pt x="13396" y="181666"/>
                    <a:pt x="30179" y="181723"/>
                  </a:cubicBezTo>
                  <a:cubicBezTo>
                    <a:pt x="46962" y="181770"/>
                    <a:pt x="60602" y="168216"/>
                    <a:pt x="60658" y="151433"/>
                  </a:cubicBezTo>
                  <a:cubicBezTo>
                    <a:pt x="60658" y="151405"/>
                    <a:pt x="60658" y="151367"/>
                    <a:pt x="60658" y="151338"/>
                  </a:cubicBezTo>
                  <a:cubicBezTo>
                    <a:pt x="60620" y="146823"/>
                    <a:pt x="59611" y="142375"/>
                    <a:pt x="57706" y="138289"/>
                  </a:cubicBezTo>
                  <a:lnTo>
                    <a:pt x="77994" y="118000"/>
                  </a:lnTo>
                  <a:cubicBezTo>
                    <a:pt x="82080" y="119906"/>
                    <a:pt x="86528" y="120915"/>
                    <a:pt x="91043" y="120953"/>
                  </a:cubicBezTo>
                  <a:cubicBezTo>
                    <a:pt x="95520" y="120915"/>
                    <a:pt x="99940" y="119906"/>
                    <a:pt x="103997" y="118000"/>
                  </a:cubicBezTo>
                  <a:lnTo>
                    <a:pt x="124381" y="138289"/>
                  </a:lnTo>
                  <a:cubicBezTo>
                    <a:pt x="117066" y="153338"/>
                    <a:pt x="123333" y="171455"/>
                    <a:pt x="138383" y="178770"/>
                  </a:cubicBezTo>
                  <a:cubicBezTo>
                    <a:pt x="153423" y="186085"/>
                    <a:pt x="171549" y="179818"/>
                    <a:pt x="178864" y="164768"/>
                  </a:cubicBezTo>
                  <a:cubicBezTo>
                    <a:pt x="182931" y="156415"/>
                    <a:pt x="182931" y="146652"/>
                    <a:pt x="178864" y="138289"/>
                  </a:cubicBezTo>
                  <a:lnTo>
                    <a:pt x="199247" y="118000"/>
                  </a:lnTo>
                  <a:cubicBezTo>
                    <a:pt x="203295" y="119915"/>
                    <a:pt x="207725" y="120925"/>
                    <a:pt x="212201" y="120953"/>
                  </a:cubicBezTo>
                  <a:cubicBezTo>
                    <a:pt x="228927" y="120953"/>
                    <a:pt x="242491" y="107390"/>
                    <a:pt x="242491" y="90664"/>
                  </a:cubicBezTo>
                  <a:cubicBezTo>
                    <a:pt x="242462" y="86168"/>
                    <a:pt x="241424" y="81739"/>
                    <a:pt x="239443" y="77710"/>
                  </a:cubicBezTo>
                  <a:lnTo>
                    <a:pt x="282877" y="34276"/>
                  </a:lnTo>
                  <a:lnTo>
                    <a:pt x="282877" y="60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4" name="Forma libre: forma 127">
              <a:extLst>
                <a:ext uri="{FF2B5EF4-FFF2-40B4-BE49-F238E27FC236}">
                  <a16:creationId xmlns:a16="http://schemas.microsoft.com/office/drawing/2014/main" id="{E991AEBC-F6B4-0D65-6025-95596B2D4C8E}"/>
                </a:ext>
              </a:extLst>
            </p:cNvPr>
            <p:cNvSpPr/>
            <p:nvPr/>
          </p:nvSpPr>
          <p:spPr>
            <a:xfrm>
              <a:off x="2782061" y="3257931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5" name="Forma libre: forma 128">
              <a:extLst>
                <a:ext uri="{FF2B5EF4-FFF2-40B4-BE49-F238E27FC236}">
                  <a16:creationId xmlns:a16="http://schemas.microsoft.com/office/drawing/2014/main" id="{BAA9EC72-FC80-D047-FB38-1208963A08DB}"/>
                </a:ext>
              </a:extLst>
            </p:cNvPr>
            <p:cNvSpPr/>
            <p:nvPr/>
          </p:nvSpPr>
          <p:spPr>
            <a:xfrm>
              <a:off x="2782061" y="3207448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6" name="Forma libre: forma 129">
              <a:extLst>
                <a:ext uri="{FF2B5EF4-FFF2-40B4-BE49-F238E27FC236}">
                  <a16:creationId xmlns:a16="http://schemas.microsoft.com/office/drawing/2014/main" id="{985348EF-2833-8847-187F-80FF0037CE83}"/>
                </a:ext>
              </a:extLst>
            </p:cNvPr>
            <p:cNvSpPr/>
            <p:nvPr/>
          </p:nvSpPr>
          <p:spPr>
            <a:xfrm>
              <a:off x="2782061" y="3156585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7" name="Forma libre: forma 130">
              <a:extLst>
                <a:ext uri="{FF2B5EF4-FFF2-40B4-BE49-F238E27FC236}">
                  <a16:creationId xmlns:a16="http://schemas.microsoft.com/office/drawing/2014/main" id="{F2E98EA1-B6CF-38B4-0A36-372355E0C87E}"/>
                </a:ext>
              </a:extLst>
            </p:cNvPr>
            <p:cNvSpPr/>
            <p:nvPr/>
          </p:nvSpPr>
          <p:spPr>
            <a:xfrm>
              <a:off x="2660903" y="3156585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8" name="Forma libre: forma 131">
              <a:extLst>
                <a:ext uri="{FF2B5EF4-FFF2-40B4-BE49-F238E27FC236}">
                  <a16:creationId xmlns:a16="http://schemas.microsoft.com/office/drawing/2014/main" id="{63890598-E237-531E-EF90-13AEDBAAEEC2}"/>
                </a:ext>
              </a:extLst>
            </p:cNvPr>
            <p:cNvSpPr/>
            <p:nvPr/>
          </p:nvSpPr>
          <p:spPr>
            <a:xfrm>
              <a:off x="2782061" y="3105816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9" name="Forma libre: forma 132">
              <a:extLst>
                <a:ext uri="{FF2B5EF4-FFF2-40B4-BE49-F238E27FC236}">
                  <a16:creationId xmlns:a16="http://schemas.microsoft.com/office/drawing/2014/main" id="{A62D5EA7-276A-4240-8C82-F50D6868AC31}"/>
                </a:ext>
              </a:extLst>
            </p:cNvPr>
            <p:cNvSpPr/>
            <p:nvPr/>
          </p:nvSpPr>
          <p:spPr>
            <a:xfrm>
              <a:off x="2538793" y="3257931"/>
              <a:ext cx="101917" cy="30956"/>
            </a:xfrm>
            <a:custGeom>
              <a:avLst/>
              <a:gdLst>
                <a:gd name="connsiteX0" fmla="*/ -111 w 101917"/>
                <a:gd name="connsiteY0" fmla="*/ -205 h 30956"/>
                <a:gd name="connsiteX1" fmla="*/ 101807 w 101917"/>
                <a:gd name="connsiteY1" fmla="*/ -205 h 30956"/>
                <a:gd name="connsiteX2" fmla="*/ 101807 w 101917"/>
                <a:gd name="connsiteY2" fmla="*/ 30752 h 30956"/>
                <a:gd name="connsiteX3" fmla="*/ -111 w 101917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956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0" name="Forma libre: forma 133">
              <a:extLst>
                <a:ext uri="{FF2B5EF4-FFF2-40B4-BE49-F238E27FC236}">
                  <a16:creationId xmlns:a16="http://schemas.microsoft.com/office/drawing/2014/main" id="{3BA9D59B-B238-EF6A-136C-778650E2629C}"/>
                </a:ext>
              </a:extLst>
            </p:cNvPr>
            <p:cNvSpPr/>
            <p:nvPr/>
          </p:nvSpPr>
          <p:spPr>
            <a:xfrm>
              <a:off x="2538793" y="3207448"/>
              <a:ext cx="101917" cy="30289"/>
            </a:xfrm>
            <a:custGeom>
              <a:avLst/>
              <a:gdLst>
                <a:gd name="connsiteX0" fmla="*/ -111 w 101917"/>
                <a:gd name="connsiteY0" fmla="*/ -205 h 30289"/>
                <a:gd name="connsiteX1" fmla="*/ 101807 w 101917"/>
                <a:gd name="connsiteY1" fmla="*/ -205 h 30289"/>
                <a:gd name="connsiteX2" fmla="*/ 101807 w 101917"/>
                <a:gd name="connsiteY2" fmla="*/ 30085 h 30289"/>
                <a:gd name="connsiteX3" fmla="*/ -111 w 101917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289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1" name="Forma libre: forma 134">
              <a:extLst>
                <a:ext uri="{FF2B5EF4-FFF2-40B4-BE49-F238E27FC236}">
                  <a16:creationId xmlns:a16="http://schemas.microsoft.com/office/drawing/2014/main" id="{DEE45212-C7EE-B1F0-77E0-0AC192F0DA0B}"/>
                </a:ext>
              </a:extLst>
            </p:cNvPr>
            <p:cNvSpPr/>
            <p:nvPr/>
          </p:nvSpPr>
          <p:spPr>
            <a:xfrm>
              <a:off x="2660903" y="3257931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2" name="Forma libre: forma 135">
              <a:extLst>
                <a:ext uri="{FF2B5EF4-FFF2-40B4-BE49-F238E27FC236}">
                  <a16:creationId xmlns:a16="http://schemas.microsoft.com/office/drawing/2014/main" id="{227C11D7-B654-B973-48A9-39C8DB444045}"/>
                </a:ext>
              </a:extLst>
            </p:cNvPr>
            <p:cNvSpPr/>
            <p:nvPr/>
          </p:nvSpPr>
          <p:spPr>
            <a:xfrm>
              <a:off x="2660903" y="3207448"/>
              <a:ext cx="100965" cy="30289"/>
            </a:xfrm>
            <a:custGeom>
              <a:avLst/>
              <a:gdLst>
                <a:gd name="connsiteX0" fmla="*/ -111 w 100965"/>
                <a:gd name="connsiteY0" fmla="*/ -205 h 30289"/>
                <a:gd name="connsiteX1" fmla="*/ 100854 w 100965"/>
                <a:gd name="connsiteY1" fmla="*/ -205 h 30289"/>
                <a:gd name="connsiteX2" fmla="*/ 100854 w 100965"/>
                <a:gd name="connsiteY2" fmla="*/ 30085 h 30289"/>
                <a:gd name="connsiteX3" fmla="*/ -111 w 100965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289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sp>
        <p:nvSpPr>
          <p:cNvPr id="144" name="Google Shape;7364;p23">
            <a:extLst>
              <a:ext uri="{FF2B5EF4-FFF2-40B4-BE49-F238E27FC236}">
                <a16:creationId xmlns:a16="http://schemas.microsoft.com/office/drawing/2014/main" id="{4AD4DDFA-AA48-0F0F-CC99-A697AEE63045}"/>
              </a:ext>
            </a:extLst>
          </p:cNvPr>
          <p:cNvSpPr/>
          <p:nvPr/>
        </p:nvSpPr>
        <p:spPr>
          <a:xfrm>
            <a:off x="4530376" y="1246538"/>
            <a:ext cx="305007" cy="238928"/>
          </a:xfrm>
          <a:custGeom>
            <a:avLst/>
            <a:gdLst/>
            <a:ahLst/>
            <a:cxnLst/>
            <a:rect l="l" t="t" r="r" b="b"/>
            <a:pathLst>
              <a:path w="12528" h="10732" extrusionOk="0">
                <a:moveTo>
                  <a:pt x="7169" y="1239"/>
                </a:moveTo>
                <a:cubicBezTo>
                  <a:pt x="7336" y="1239"/>
                  <a:pt x="7503" y="1358"/>
                  <a:pt x="7479" y="1596"/>
                </a:cubicBezTo>
                <a:lnTo>
                  <a:pt x="7479" y="2215"/>
                </a:lnTo>
                <a:cubicBezTo>
                  <a:pt x="7503" y="2453"/>
                  <a:pt x="7336" y="2572"/>
                  <a:pt x="7169" y="2572"/>
                </a:cubicBezTo>
                <a:cubicBezTo>
                  <a:pt x="7002" y="2572"/>
                  <a:pt x="6836" y="2453"/>
                  <a:pt x="6860" y="2215"/>
                </a:cubicBezTo>
                <a:lnTo>
                  <a:pt x="6860" y="1596"/>
                </a:lnTo>
                <a:cubicBezTo>
                  <a:pt x="6836" y="1358"/>
                  <a:pt x="7002" y="1239"/>
                  <a:pt x="7169" y="1239"/>
                </a:cubicBezTo>
                <a:close/>
                <a:moveTo>
                  <a:pt x="9829" y="2390"/>
                </a:moveTo>
                <a:cubicBezTo>
                  <a:pt x="9989" y="2390"/>
                  <a:pt x="10146" y="2519"/>
                  <a:pt x="10146" y="2715"/>
                </a:cubicBezTo>
                <a:cubicBezTo>
                  <a:pt x="10146" y="2894"/>
                  <a:pt x="9991" y="3017"/>
                  <a:pt x="9832" y="3017"/>
                </a:cubicBezTo>
                <a:cubicBezTo>
                  <a:pt x="9758" y="3017"/>
                  <a:pt x="9683" y="2990"/>
                  <a:pt x="9622" y="2929"/>
                </a:cubicBezTo>
                <a:cubicBezTo>
                  <a:pt x="9503" y="2810"/>
                  <a:pt x="9503" y="2596"/>
                  <a:pt x="9622" y="2477"/>
                </a:cubicBezTo>
                <a:cubicBezTo>
                  <a:pt x="9682" y="2417"/>
                  <a:pt x="9756" y="2390"/>
                  <a:pt x="9829" y="2390"/>
                </a:cubicBezTo>
                <a:close/>
                <a:moveTo>
                  <a:pt x="4502" y="2388"/>
                </a:moveTo>
                <a:cubicBezTo>
                  <a:pt x="4579" y="2388"/>
                  <a:pt x="4657" y="2417"/>
                  <a:pt x="4716" y="2477"/>
                </a:cubicBezTo>
                <a:cubicBezTo>
                  <a:pt x="4859" y="2596"/>
                  <a:pt x="4859" y="2810"/>
                  <a:pt x="4716" y="2929"/>
                </a:cubicBezTo>
                <a:cubicBezTo>
                  <a:pt x="4657" y="2989"/>
                  <a:pt x="4579" y="3019"/>
                  <a:pt x="4502" y="3019"/>
                </a:cubicBezTo>
                <a:cubicBezTo>
                  <a:pt x="4424" y="3019"/>
                  <a:pt x="4347" y="2989"/>
                  <a:pt x="4288" y="2929"/>
                </a:cubicBezTo>
                <a:cubicBezTo>
                  <a:pt x="4168" y="2787"/>
                  <a:pt x="4168" y="2596"/>
                  <a:pt x="4288" y="2477"/>
                </a:cubicBezTo>
                <a:cubicBezTo>
                  <a:pt x="4347" y="2417"/>
                  <a:pt x="4424" y="2388"/>
                  <a:pt x="4502" y="2388"/>
                </a:cubicBezTo>
                <a:close/>
                <a:moveTo>
                  <a:pt x="4026" y="5049"/>
                </a:moveTo>
                <a:cubicBezTo>
                  <a:pt x="4407" y="5073"/>
                  <a:pt x="4407" y="5644"/>
                  <a:pt x="4026" y="5668"/>
                </a:cubicBezTo>
                <a:lnTo>
                  <a:pt x="3406" y="5668"/>
                </a:lnTo>
                <a:cubicBezTo>
                  <a:pt x="3025" y="5644"/>
                  <a:pt x="3025" y="5073"/>
                  <a:pt x="3406" y="5049"/>
                </a:cubicBezTo>
                <a:close/>
                <a:moveTo>
                  <a:pt x="10269" y="5047"/>
                </a:moveTo>
                <a:cubicBezTo>
                  <a:pt x="10283" y="5047"/>
                  <a:pt x="10298" y="5047"/>
                  <a:pt x="10313" y="5049"/>
                </a:cubicBezTo>
                <a:lnTo>
                  <a:pt x="10932" y="5049"/>
                </a:lnTo>
                <a:cubicBezTo>
                  <a:pt x="11122" y="5049"/>
                  <a:pt x="11265" y="5192"/>
                  <a:pt x="11265" y="5382"/>
                </a:cubicBezTo>
                <a:lnTo>
                  <a:pt x="11241" y="5382"/>
                </a:lnTo>
                <a:cubicBezTo>
                  <a:pt x="11241" y="5549"/>
                  <a:pt x="11098" y="5692"/>
                  <a:pt x="10932" y="5692"/>
                </a:cubicBezTo>
                <a:lnTo>
                  <a:pt x="10313" y="5692"/>
                </a:lnTo>
                <a:cubicBezTo>
                  <a:pt x="10298" y="5693"/>
                  <a:pt x="10283" y="5694"/>
                  <a:pt x="10269" y="5694"/>
                </a:cubicBezTo>
                <a:cubicBezTo>
                  <a:pt x="9851" y="5694"/>
                  <a:pt x="9851" y="5047"/>
                  <a:pt x="10269" y="5047"/>
                </a:cubicBezTo>
                <a:close/>
                <a:moveTo>
                  <a:pt x="7169" y="3191"/>
                </a:moveTo>
                <a:cubicBezTo>
                  <a:pt x="7318" y="3191"/>
                  <a:pt x="7467" y="3287"/>
                  <a:pt x="7479" y="3477"/>
                </a:cubicBezTo>
                <a:lnTo>
                  <a:pt x="7479" y="5239"/>
                </a:lnTo>
                <a:lnTo>
                  <a:pt x="9265" y="7026"/>
                </a:lnTo>
                <a:cubicBezTo>
                  <a:pt x="9408" y="7145"/>
                  <a:pt x="9408" y="7359"/>
                  <a:pt x="9289" y="7478"/>
                </a:cubicBezTo>
                <a:cubicBezTo>
                  <a:pt x="9217" y="7538"/>
                  <a:pt x="9134" y="7567"/>
                  <a:pt x="9053" y="7567"/>
                </a:cubicBezTo>
                <a:cubicBezTo>
                  <a:pt x="8973" y="7567"/>
                  <a:pt x="8896" y="7538"/>
                  <a:pt x="8836" y="7478"/>
                </a:cubicBezTo>
                <a:lnTo>
                  <a:pt x="6955" y="5597"/>
                </a:lnTo>
                <a:cubicBezTo>
                  <a:pt x="6883" y="5525"/>
                  <a:pt x="6860" y="5454"/>
                  <a:pt x="6860" y="5382"/>
                </a:cubicBezTo>
                <a:lnTo>
                  <a:pt x="6860" y="3477"/>
                </a:lnTo>
                <a:cubicBezTo>
                  <a:pt x="6871" y="3287"/>
                  <a:pt x="7020" y="3191"/>
                  <a:pt x="7169" y="3191"/>
                </a:cubicBezTo>
                <a:close/>
                <a:moveTo>
                  <a:pt x="4502" y="7716"/>
                </a:moveTo>
                <a:cubicBezTo>
                  <a:pt x="4788" y="7716"/>
                  <a:pt x="4931" y="8050"/>
                  <a:pt x="4716" y="8240"/>
                </a:cubicBezTo>
                <a:cubicBezTo>
                  <a:pt x="4657" y="8312"/>
                  <a:pt x="4579" y="8347"/>
                  <a:pt x="4502" y="8347"/>
                </a:cubicBezTo>
                <a:cubicBezTo>
                  <a:pt x="4424" y="8347"/>
                  <a:pt x="4347" y="8312"/>
                  <a:pt x="4288" y="8240"/>
                </a:cubicBezTo>
                <a:cubicBezTo>
                  <a:pt x="4097" y="8050"/>
                  <a:pt x="4216" y="7716"/>
                  <a:pt x="4502" y="7716"/>
                </a:cubicBezTo>
                <a:close/>
                <a:moveTo>
                  <a:pt x="9836" y="7722"/>
                </a:moveTo>
                <a:cubicBezTo>
                  <a:pt x="9914" y="7722"/>
                  <a:pt x="9991" y="7752"/>
                  <a:pt x="10051" y="7811"/>
                </a:cubicBezTo>
                <a:cubicBezTo>
                  <a:pt x="10170" y="7931"/>
                  <a:pt x="10170" y="8145"/>
                  <a:pt x="10051" y="8264"/>
                </a:cubicBezTo>
                <a:cubicBezTo>
                  <a:pt x="9986" y="8323"/>
                  <a:pt x="9916" y="8348"/>
                  <a:pt x="9848" y="8348"/>
                </a:cubicBezTo>
                <a:cubicBezTo>
                  <a:pt x="9616" y="8348"/>
                  <a:pt x="9419" y="8051"/>
                  <a:pt x="9622" y="7811"/>
                </a:cubicBezTo>
                <a:cubicBezTo>
                  <a:pt x="9682" y="7752"/>
                  <a:pt x="9759" y="7722"/>
                  <a:pt x="9836" y="7722"/>
                </a:cubicBezTo>
                <a:close/>
                <a:moveTo>
                  <a:pt x="7172" y="8169"/>
                </a:moveTo>
                <a:cubicBezTo>
                  <a:pt x="7342" y="8169"/>
                  <a:pt x="7514" y="8288"/>
                  <a:pt x="7503" y="8526"/>
                </a:cubicBezTo>
                <a:lnTo>
                  <a:pt x="7503" y="9145"/>
                </a:lnTo>
                <a:cubicBezTo>
                  <a:pt x="7479" y="9336"/>
                  <a:pt x="7330" y="9431"/>
                  <a:pt x="7181" y="9431"/>
                </a:cubicBezTo>
                <a:cubicBezTo>
                  <a:pt x="7032" y="9431"/>
                  <a:pt x="6883" y="9336"/>
                  <a:pt x="6860" y="9145"/>
                </a:cubicBezTo>
                <a:lnTo>
                  <a:pt x="6860" y="8526"/>
                </a:lnTo>
                <a:cubicBezTo>
                  <a:pt x="6836" y="8288"/>
                  <a:pt x="7002" y="8169"/>
                  <a:pt x="7172" y="8169"/>
                </a:cubicBezTo>
                <a:close/>
                <a:moveTo>
                  <a:pt x="7169" y="0"/>
                </a:moveTo>
                <a:cubicBezTo>
                  <a:pt x="2406" y="0"/>
                  <a:pt x="1" y="5787"/>
                  <a:pt x="3383" y="9145"/>
                </a:cubicBezTo>
                <a:cubicBezTo>
                  <a:pt x="4478" y="10241"/>
                  <a:pt x="5824" y="10731"/>
                  <a:pt x="7142" y="10731"/>
                </a:cubicBezTo>
                <a:cubicBezTo>
                  <a:pt x="9893" y="10731"/>
                  <a:pt x="12527" y="8595"/>
                  <a:pt x="12527" y="5359"/>
                </a:cubicBezTo>
                <a:cubicBezTo>
                  <a:pt x="12504" y="2406"/>
                  <a:pt x="10122" y="24"/>
                  <a:pt x="7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5" name="Google Shape;8386;p26">
            <a:extLst>
              <a:ext uri="{FF2B5EF4-FFF2-40B4-BE49-F238E27FC236}">
                <a16:creationId xmlns:a16="http://schemas.microsoft.com/office/drawing/2014/main" id="{2B2B82DD-9426-721F-C57B-3518ADE2D462}"/>
              </a:ext>
            </a:extLst>
          </p:cNvPr>
          <p:cNvGrpSpPr/>
          <p:nvPr/>
        </p:nvGrpSpPr>
        <p:grpSpPr>
          <a:xfrm>
            <a:off x="2890549" y="1266022"/>
            <a:ext cx="220749" cy="251909"/>
            <a:chOff x="2808875" y="4075825"/>
            <a:chExt cx="236400" cy="268600"/>
          </a:xfrm>
          <a:solidFill>
            <a:schemeClr val="accent1"/>
          </a:solidFill>
        </p:grpSpPr>
        <p:sp>
          <p:nvSpPr>
            <p:cNvPr id="146" name="Google Shape;8387;p26">
              <a:extLst>
                <a:ext uri="{FF2B5EF4-FFF2-40B4-BE49-F238E27FC236}">
                  <a16:creationId xmlns:a16="http://schemas.microsoft.com/office/drawing/2014/main" id="{22FBEB11-CEEC-B296-C290-4C14B55217E2}"/>
                </a:ext>
              </a:extLst>
            </p:cNvPr>
            <p:cNvSpPr/>
            <p:nvPr/>
          </p:nvSpPr>
          <p:spPr>
            <a:xfrm>
              <a:off x="2904150" y="4152100"/>
              <a:ext cx="63125" cy="63125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2" y="0"/>
                  </a:moveTo>
                  <a:cubicBezTo>
                    <a:pt x="572" y="0"/>
                    <a:pt x="0" y="572"/>
                    <a:pt x="0" y="1262"/>
                  </a:cubicBezTo>
                  <a:cubicBezTo>
                    <a:pt x="0" y="1953"/>
                    <a:pt x="572" y="2525"/>
                    <a:pt x="1262" y="2525"/>
                  </a:cubicBezTo>
                  <a:cubicBezTo>
                    <a:pt x="1953" y="2525"/>
                    <a:pt x="2525" y="1953"/>
                    <a:pt x="2525" y="1262"/>
                  </a:cubicBezTo>
                  <a:cubicBezTo>
                    <a:pt x="2525" y="572"/>
                    <a:pt x="1953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8388;p26">
              <a:extLst>
                <a:ext uri="{FF2B5EF4-FFF2-40B4-BE49-F238E27FC236}">
                  <a16:creationId xmlns:a16="http://schemas.microsoft.com/office/drawing/2014/main" id="{8F35A080-9096-62D4-7010-CACAB794C23C}"/>
                </a:ext>
              </a:extLst>
            </p:cNvPr>
            <p:cNvSpPr/>
            <p:nvPr/>
          </p:nvSpPr>
          <p:spPr>
            <a:xfrm>
              <a:off x="2808875" y="4075825"/>
              <a:ext cx="236400" cy="268600"/>
            </a:xfrm>
            <a:custGeom>
              <a:avLst/>
              <a:gdLst/>
              <a:ahLst/>
              <a:cxnLst/>
              <a:rect l="l" t="t" r="r" b="b"/>
              <a:pathLst>
                <a:path w="9456" h="10744" extrusionOk="0">
                  <a:moveTo>
                    <a:pt x="5085" y="1605"/>
                  </a:moveTo>
                  <a:cubicBezTo>
                    <a:pt x="5246" y="1605"/>
                    <a:pt x="5407" y="1706"/>
                    <a:pt x="5407" y="1908"/>
                  </a:cubicBezTo>
                  <a:lnTo>
                    <a:pt x="5407" y="2456"/>
                  </a:lnTo>
                  <a:cubicBezTo>
                    <a:pt x="5835" y="2527"/>
                    <a:pt x="6240" y="2766"/>
                    <a:pt x="6526" y="3123"/>
                  </a:cubicBezTo>
                  <a:lnTo>
                    <a:pt x="7026" y="2837"/>
                  </a:lnTo>
                  <a:cubicBezTo>
                    <a:pt x="7063" y="2807"/>
                    <a:pt x="7102" y="2794"/>
                    <a:pt x="7141" y="2794"/>
                  </a:cubicBezTo>
                  <a:cubicBezTo>
                    <a:pt x="7375" y="2794"/>
                    <a:pt x="7598" y="3282"/>
                    <a:pt x="7312" y="3385"/>
                  </a:cubicBezTo>
                  <a:lnTo>
                    <a:pt x="6836" y="3671"/>
                  </a:lnTo>
                  <a:cubicBezTo>
                    <a:pt x="6907" y="3861"/>
                    <a:pt x="6955" y="4099"/>
                    <a:pt x="6955" y="4313"/>
                  </a:cubicBezTo>
                  <a:lnTo>
                    <a:pt x="6979" y="4313"/>
                  </a:lnTo>
                  <a:cubicBezTo>
                    <a:pt x="6979" y="4552"/>
                    <a:pt x="6931" y="4766"/>
                    <a:pt x="6860" y="4980"/>
                  </a:cubicBezTo>
                  <a:lnTo>
                    <a:pt x="7336" y="5242"/>
                  </a:lnTo>
                  <a:cubicBezTo>
                    <a:pt x="7631" y="5379"/>
                    <a:pt x="7536" y="5841"/>
                    <a:pt x="7216" y="5841"/>
                  </a:cubicBezTo>
                  <a:cubicBezTo>
                    <a:pt x="7201" y="5841"/>
                    <a:pt x="7185" y="5840"/>
                    <a:pt x="7169" y="5838"/>
                  </a:cubicBezTo>
                  <a:cubicBezTo>
                    <a:pt x="7121" y="5838"/>
                    <a:pt x="7050" y="5838"/>
                    <a:pt x="7026" y="5814"/>
                  </a:cubicBezTo>
                  <a:lnTo>
                    <a:pt x="6526" y="5528"/>
                  </a:lnTo>
                  <a:cubicBezTo>
                    <a:pt x="6240" y="5885"/>
                    <a:pt x="5835" y="6100"/>
                    <a:pt x="5407" y="6171"/>
                  </a:cubicBezTo>
                  <a:lnTo>
                    <a:pt x="5407" y="6743"/>
                  </a:lnTo>
                  <a:cubicBezTo>
                    <a:pt x="5407" y="6945"/>
                    <a:pt x="5246" y="7046"/>
                    <a:pt x="5085" y="7046"/>
                  </a:cubicBezTo>
                  <a:cubicBezTo>
                    <a:pt x="4925" y="7046"/>
                    <a:pt x="4764" y="6945"/>
                    <a:pt x="4764" y="6743"/>
                  </a:cubicBezTo>
                  <a:lnTo>
                    <a:pt x="4764" y="6171"/>
                  </a:lnTo>
                  <a:cubicBezTo>
                    <a:pt x="4335" y="6100"/>
                    <a:pt x="3930" y="5885"/>
                    <a:pt x="3645" y="5528"/>
                  </a:cubicBezTo>
                  <a:lnTo>
                    <a:pt x="3168" y="5814"/>
                  </a:lnTo>
                  <a:cubicBezTo>
                    <a:pt x="3121" y="5838"/>
                    <a:pt x="3049" y="5838"/>
                    <a:pt x="3002" y="5838"/>
                  </a:cubicBezTo>
                  <a:cubicBezTo>
                    <a:pt x="2985" y="5840"/>
                    <a:pt x="2970" y="5841"/>
                    <a:pt x="2955" y="5841"/>
                  </a:cubicBezTo>
                  <a:cubicBezTo>
                    <a:pt x="2634" y="5841"/>
                    <a:pt x="2539" y="5379"/>
                    <a:pt x="2835" y="5242"/>
                  </a:cubicBezTo>
                  <a:lnTo>
                    <a:pt x="3311" y="4980"/>
                  </a:lnTo>
                  <a:cubicBezTo>
                    <a:pt x="3168" y="4552"/>
                    <a:pt x="3168" y="4075"/>
                    <a:pt x="3311" y="3671"/>
                  </a:cubicBezTo>
                  <a:lnTo>
                    <a:pt x="2835" y="3385"/>
                  </a:lnTo>
                  <a:cubicBezTo>
                    <a:pt x="2531" y="3202"/>
                    <a:pt x="2710" y="2796"/>
                    <a:pt x="3004" y="2796"/>
                  </a:cubicBezTo>
                  <a:cubicBezTo>
                    <a:pt x="3056" y="2796"/>
                    <a:pt x="3111" y="2809"/>
                    <a:pt x="3168" y="2837"/>
                  </a:cubicBezTo>
                  <a:lnTo>
                    <a:pt x="3645" y="3123"/>
                  </a:lnTo>
                  <a:cubicBezTo>
                    <a:pt x="3930" y="2766"/>
                    <a:pt x="4335" y="2527"/>
                    <a:pt x="4764" y="2456"/>
                  </a:cubicBezTo>
                  <a:lnTo>
                    <a:pt x="4764" y="1908"/>
                  </a:lnTo>
                  <a:cubicBezTo>
                    <a:pt x="4764" y="1706"/>
                    <a:pt x="4925" y="1605"/>
                    <a:pt x="5085" y="1605"/>
                  </a:cubicBezTo>
                  <a:close/>
                  <a:moveTo>
                    <a:pt x="5046" y="1"/>
                  </a:moveTo>
                  <a:cubicBezTo>
                    <a:pt x="5000" y="1"/>
                    <a:pt x="4953" y="2"/>
                    <a:pt x="4907" y="3"/>
                  </a:cubicBezTo>
                  <a:cubicBezTo>
                    <a:pt x="2621" y="98"/>
                    <a:pt x="811" y="1980"/>
                    <a:pt x="787" y="4266"/>
                  </a:cubicBezTo>
                  <a:lnTo>
                    <a:pt x="144" y="6171"/>
                  </a:lnTo>
                  <a:cubicBezTo>
                    <a:pt x="1" y="6647"/>
                    <a:pt x="334" y="7147"/>
                    <a:pt x="834" y="7147"/>
                  </a:cubicBezTo>
                  <a:lnTo>
                    <a:pt x="1406" y="7147"/>
                  </a:lnTo>
                  <a:lnTo>
                    <a:pt x="1406" y="8076"/>
                  </a:lnTo>
                  <a:cubicBezTo>
                    <a:pt x="1406" y="8719"/>
                    <a:pt x="1930" y="9243"/>
                    <a:pt x="2573" y="9243"/>
                  </a:cubicBezTo>
                  <a:lnTo>
                    <a:pt x="3287" y="9243"/>
                  </a:lnTo>
                  <a:lnTo>
                    <a:pt x="3287" y="10434"/>
                  </a:lnTo>
                  <a:cubicBezTo>
                    <a:pt x="3287" y="10600"/>
                    <a:pt x="3430" y="10743"/>
                    <a:pt x="3621" y="10743"/>
                  </a:cubicBezTo>
                  <a:lnTo>
                    <a:pt x="7788" y="10743"/>
                  </a:lnTo>
                  <a:cubicBezTo>
                    <a:pt x="7979" y="10743"/>
                    <a:pt x="8122" y="10600"/>
                    <a:pt x="8122" y="10434"/>
                  </a:cubicBezTo>
                  <a:lnTo>
                    <a:pt x="8122" y="7338"/>
                  </a:lnTo>
                  <a:cubicBezTo>
                    <a:pt x="9003" y="6457"/>
                    <a:pt x="9455" y="5195"/>
                    <a:pt x="9360" y="3932"/>
                  </a:cubicBezTo>
                  <a:cubicBezTo>
                    <a:pt x="9173" y="1692"/>
                    <a:pt x="7295" y="1"/>
                    <a:pt x="50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47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100" y="2522175"/>
            <a:ext cx="5278989" cy="933552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6"/>
                </a:solidFill>
                <a:latin typeface="+mn-lt"/>
              </a:rPr>
              <a:t>Solution &amp; Background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03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4627F47-6885-B31F-A56E-4CEC1677263C}"/>
              </a:ext>
            </a:extLst>
          </p:cNvPr>
          <p:cNvCxnSpPr>
            <a:cxnSpLocks/>
          </p:cNvCxnSpPr>
          <p:nvPr/>
        </p:nvCxnSpPr>
        <p:spPr>
          <a:xfrm>
            <a:off x="4142509" y="1911221"/>
            <a:ext cx="9144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2345529" y="468906"/>
            <a:ext cx="6124017" cy="4090968"/>
            <a:chOff x="2345529" y="468906"/>
            <a:chExt cx="6124017" cy="409096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2384941" y="429494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1322209" y="184526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8660" y="4231901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54258" y="422956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E4D5C-7C6B-FCD0-6B50-C78704960D39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7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83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B987C-DACA-ECE0-35A6-440CA078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86" y="254449"/>
            <a:ext cx="5318836" cy="108073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n-lt"/>
              </a:rPr>
              <a:t>SpendSmart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Is The Solution! </a:t>
            </a:r>
          </a:p>
        </p:txBody>
      </p:sp>
      <p:grpSp>
        <p:nvGrpSpPr>
          <p:cNvPr id="98" name="Google Shape;2906;p10">
            <a:extLst>
              <a:ext uri="{FF2B5EF4-FFF2-40B4-BE49-F238E27FC236}">
                <a16:creationId xmlns:a16="http://schemas.microsoft.com/office/drawing/2014/main" id="{601DF447-6B7D-D341-C9C8-87893B130636}"/>
              </a:ext>
            </a:extLst>
          </p:cNvPr>
          <p:cNvGrpSpPr/>
          <p:nvPr/>
        </p:nvGrpSpPr>
        <p:grpSpPr>
          <a:xfrm>
            <a:off x="595207" y="1335185"/>
            <a:ext cx="7778772" cy="3243539"/>
            <a:chOff x="667318" y="3602391"/>
            <a:chExt cx="1426348" cy="686006"/>
          </a:xfrm>
        </p:grpSpPr>
        <p:grpSp>
          <p:nvGrpSpPr>
            <p:cNvPr id="99" name="Google Shape;2907;p10">
              <a:extLst>
                <a:ext uri="{FF2B5EF4-FFF2-40B4-BE49-F238E27FC236}">
                  <a16:creationId xmlns:a16="http://schemas.microsoft.com/office/drawing/2014/main" id="{A4E7C5EB-93DF-1AF8-E225-C7CA77E51198}"/>
                </a:ext>
              </a:extLst>
            </p:cNvPr>
            <p:cNvGrpSpPr/>
            <p:nvPr/>
          </p:nvGrpSpPr>
          <p:grpSpPr>
            <a:xfrm>
              <a:off x="1270290" y="3823250"/>
              <a:ext cx="280508" cy="250820"/>
              <a:chOff x="-182378" y="3843261"/>
              <a:chExt cx="258129" cy="230809"/>
            </a:xfrm>
          </p:grpSpPr>
          <p:sp>
            <p:nvSpPr>
              <p:cNvPr id="165" name="Google Shape;2908;p10">
                <a:extLst>
                  <a:ext uri="{FF2B5EF4-FFF2-40B4-BE49-F238E27FC236}">
                    <a16:creationId xmlns:a16="http://schemas.microsoft.com/office/drawing/2014/main" id="{95EA08E4-69CF-3580-EE5A-BF009FAC3F19}"/>
                  </a:ext>
                </a:extLst>
              </p:cNvPr>
              <p:cNvSpPr/>
              <p:nvPr/>
            </p:nvSpPr>
            <p:spPr>
              <a:xfrm>
                <a:off x="-182378" y="3843615"/>
                <a:ext cx="122506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2909;p10">
                <a:extLst>
                  <a:ext uri="{FF2B5EF4-FFF2-40B4-BE49-F238E27FC236}">
                    <a16:creationId xmlns:a16="http://schemas.microsoft.com/office/drawing/2014/main" id="{756B59FC-E4CB-D3AF-D460-4E6AAD8AEEA4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2910;p10">
                <a:extLst>
                  <a:ext uri="{FF2B5EF4-FFF2-40B4-BE49-F238E27FC236}">
                    <a16:creationId xmlns:a16="http://schemas.microsoft.com/office/drawing/2014/main" id="{6F6896BF-F9EB-0B76-96EC-219E33605196}"/>
                  </a:ext>
                </a:extLst>
              </p:cNvPr>
              <p:cNvSpPr/>
              <p:nvPr/>
            </p:nvSpPr>
            <p:spPr>
              <a:xfrm>
                <a:off x="-89999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2911;p10">
                <a:extLst>
                  <a:ext uri="{FF2B5EF4-FFF2-40B4-BE49-F238E27FC236}">
                    <a16:creationId xmlns:a16="http://schemas.microsoft.com/office/drawing/2014/main" id="{309716F6-FAFA-4584-7F3E-0CA721A87473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2912;p10">
                <a:extLst>
                  <a:ext uri="{FF2B5EF4-FFF2-40B4-BE49-F238E27FC236}">
                    <a16:creationId xmlns:a16="http://schemas.microsoft.com/office/drawing/2014/main" id="{5AD2F02C-5048-1AC3-DBEA-2080B9FD89E8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2913;p10">
                <a:extLst>
                  <a:ext uri="{FF2B5EF4-FFF2-40B4-BE49-F238E27FC236}">
                    <a16:creationId xmlns:a16="http://schemas.microsoft.com/office/drawing/2014/main" id="{CE99B307-BBA4-0733-15FB-068BC8DFF8D5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2914;p10">
                <a:extLst>
                  <a:ext uri="{FF2B5EF4-FFF2-40B4-BE49-F238E27FC236}">
                    <a16:creationId xmlns:a16="http://schemas.microsoft.com/office/drawing/2014/main" id="{7DA0F121-E1A0-84E3-D187-CE521BA1F7B2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2915;p10">
                <a:extLst>
                  <a:ext uri="{FF2B5EF4-FFF2-40B4-BE49-F238E27FC236}">
                    <a16:creationId xmlns:a16="http://schemas.microsoft.com/office/drawing/2014/main" id="{0A5E8F89-1EA2-218C-FFBE-73F2015108F3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2916;p10">
                <a:extLst>
                  <a:ext uri="{FF2B5EF4-FFF2-40B4-BE49-F238E27FC236}">
                    <a16:creationId xmlns:a16="http://schemas.microsoft.com/office/drawing/2014/main" id="{1E4CAD51-4AA7-3260-353F-49DBA9A052D7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2917;p10">
                <a:extLst>
                  <a:ext uri="{FF2B5EF4-FFF2-40B4-BE49-F238E27FC236}">
                    <a16:creationId xmlns:a16="http://schemas.microsoft.com/office/drawing/2014/main" id="{C3CDE954-DFC9-4AD8-41E8-E2F1AEFB6BD3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2918;p10">
                <a:extLst>
                  <a:ext uri="{FF2B5EF4-FFF2-40B4-BE49-F238E27FC236}">
                    <a16:creationId xmlns:a16="http://schemas.microsoft.com/office/drawing/2014/main" id="{ADAB6EDD-8F7E-2B45-9405-BC02B0391D65}"/>
                  </a:ext>
                </a:extLst>
              </p:cNvPr>
              <p:cNvSpPr/>
              <p:nvPr/>
            </p:nvSpPr>
            <p:spPr>
              <a:xfrm>
                <a:off x="-45493" y="3843261"/>
                <a:ext cx="121244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2920;p10">
                <a:extLst>
                  <a:ext uri="{FF2B5EF4-FFF2-40B4-BE49-F238E27FC236}">
                    <a16:creationId xmlns:a16="http://schemas.microsoft.com/office/drawing/2014/main" id="{654DB93C-AFD9-B293-A9C3-0123350C21F0}"/>
                  </a:ext>
                </a:extLst>
              </p:cNvPr>
              <p:cNvSpPr/>
              <p:nvPr/>
            </p:nvSpPr>
            <p:spPr>
              <a:xfrm>
                <a:off x="-37260" y="3874207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2921;p10">
                <a:extLst>
                  <a:ext uri="{FF2B5EF4-FFF2-40B4-BE49-F238E27FC236}">
                    <a16:creationId xmlns:a16="http://schemas.microsoft.com/office/drawing/2014/main" id="{9E520406-D58D-085C-E9FE-F3130C831CF1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2922;p10">
                <a:extLst>
                  <a:ext uri="{FF2B5EF4-FFF2-40B4-BE49-F238E27FC236}">
                    <a16:creationId xmlns:a16="http://schemas.microsoft.com/office/drawing/2014/main" id="{B2DECC34-FDD2-80A1-280F-B60D21108EBA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2923;p10">
                <a:extLst>
                  <a:ext uri="{FF2B5EF4-FFF2-40B4-BE49-F238E27FC236}">
                    <a16:creationId xmlns:a16="http://schemas.microsoft.com/office/drawing/2014/main" id="{DC991D0F-723A-EBF7-4394-0F1C894B59B2}"/>
                  </a:ext>
                </a:extLst>
              </p:cNvPr>
              <p:cNvSpPr/>
              <p:nvPr/>
            </p:nvSpPr>
            <p:spPr>
              <a:xfrm>
                <a:off x="466" y="3939931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2924;p10">
                <a:extLst>
                  <a:ext uri="{FF2B5EF4-FFF2-40B4-BE49-F238E27FC236}">
                    <a16:creationId xmlns:a16="http://schemas.microsoft.com/office/drawing/2014/main" id="{FF829AE5-0B5D-4B53-9F0A-A30067B30FC2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2925;p10">
                <a:extLst>
                  <a:ext uri="{FF2B5EF4-FFF2-40B4-BE49-F238E27FC236}">
                    <a16:creationId xmlns:a16="http://schemas.microsoft.com/office/drawing/2014/main" id="{B5A31A26-B148-460E-CAC4-C5BD98FDB17E}"/>
                  </a:ext>
                </a:extLst>
              </p:cNvPr>
              <p:cNvSpPr/>
              <p:nvPr/>
            </p:nvSpPr>
            <p:spPr>
              <a:xfrm>
                <a:off x="-39406" y="401374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2927;p10">
                <a:extLst>
                  <a:ext uri="{FF2B5EF4-FFF2-40B4-BE49-F238E27FC236}">
                    <a16:creationId xmlns:a16="http://schemas.microsoft.com/office/drawing/2014/main" id="{E98116B7-C16B-62AB-99EC-D8F73E2A07FB}"/>
                  </a:ext>
                </a:extLst>
              </p:cNvPr>
              <p:cNvSpPr/>
              <p:nvPr/>
            </p:nvSpPr>
            <p:spPr>
              <a:xfrm>
                <a:off x="-36073" y="3974569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2928;p10">
              <a:extLst>
                <a:ext uri="{FF2B5EF4-FFF2-40B4-BE49-F238E27FC236}">
                  <a16:creationId xmlns:a16="http://schemas.microsoft.com/office/drawing/2014/main" id="{B2909291-1282-2EB6-5439-77693E7B3CF4}"/>
                </a:ext>
              </a:extLst>
            </p:cNvPr>
            <p:cNvGrpSpPr/>
            <p:nvPr/>
          </p:nvGrpSpPr>
          <p:grpSpPr>
            <a:xfrm>
              <a:off x="667318" y="3602391"/>
              <a:ext cx="1426348" cy="686006"/>
              <a:chOff x="667318" y="3602391"/>
              <a:chExt cx="1426348" cy="686006"/>
            </a:xfrm>
          </p:grpSpPr>
          <p:grpSp>
            <p:nvGrpSpPr>
              <p:cNvPr id="101" name="Google Shape;2929;p10">
                <a:extLst>
                  <a:ext uri="{FF2B5EF4-FFF2-40B4-BE49-F238E27FC236}">
                    <a16:creationId xmlns:a16="http://schemas.microsoft.com/office/drawing/2014/main" id="{BFBEB13F-DB76-3AD1-6AFA-0FECA8035491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157" name="Google Shape;2930;p10">
                  <a:extLst>
                    <a:ext uri="{FF2B5EF4-FFF2-40B4-BE49-F238E27FC236}">
                      <a16:creationId xmlns:a16="http://schemas.microsoft.com/office/drawing/2014/main" id="{7B12A4C1-A161-D3F3-02C7-4ED4D209DA46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163" name="Google Shape;2931;p10">
                    <a:extLst>
                      <a:ext uri="{FF2B5EF4-FFF2-40B4-BE49-F238E27FC236}">
                        <a16:creationId xmlns:a16="http://schemas.microsoft.com/office/drawing/2014/main" id="{B8C54F02-F79F-C98A-D09D-327D7FBDFCB0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" name="Google Shape;2932;p10">
                    <a:extLst>
                      <a:ext uri="{FF2B5EF4-FFF2-40B4-BE49-F238E27FC236}">
                        <a16:creationId xmlns:a16="http://schemas.microsoft.com/office/drawing/2014/main" id="{D546F592-FA23-EC06-5E2A-27618F4C4F8B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8" name="Google Shape;2933;p10">
                  <a:extLst>
                    <a:ext uri="{FF2B5EF4-FFF2-40B4-BE49-F238E27FC236}">
                      <a16:creationId xmlns:a16="http://schemas.microsoft.com/office/drawing/2014/main" id="{B2ADF561-DCD0-517E-7BF7-7E806C00A3FB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159" name="Google Shape;2934;p10">
                    <a:extLst>
                      <a:ext uri="{FF2B5EF4-FFF2-40B4-BE49-F238E27FC236}">
                        <a16:creationId xmlns:a16="http://schemas.microsoft.com/office/drawing/2014/main" id="{B85687D4-B30F-C434-053B-F9D3B3ABAC23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Progress Monitoring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60" name="Google Shape;2935;p10">
                    <a:extLst>
                      <a:ext uri="{FF2B5EF4-FFF2-40B4-BE49-F238E27FC236}">
                        <a16:creationId xmlns:a16="http://schemas.microsoft.com/office/drawing/2014/main" id="{4DA81B56-5884-BC64-963F-4497FF690CED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161" name="Google Shape;2936;p10">
                      <a:extLst>
                        <a:ext uri="{FF2B5EF4-FFF2-40B4-BE49-F238E27FC236}">
                          <a16:creationId xmlns:a16="http://schemas.microsoft.com/office/drawing/2014/main" id="{90B36E5C-84F1-6937-FBBA-2C43667D14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2" name="Google Shape;2937;p10">
                      <a:extLst>
                        <a:ext uri="{FF2B5EF4-FFF2-40B4-BE49-F238E27FC236}">
                          <a16:creationId xmlns:a16="http://schemas.microsoft.com/office/drawing/2014/main" id="{76862A20-30AB-4521-AAB4-5BC3636FC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102" name="Google Shape;2938;p10">
                <a:extLst>
                  <a:ext uri="{FF2B5EF4-FFF2-40B4-BE49-F238E27FC236}">
                    <a16:creationId xmlns:a16="http://schemas.microsoft.com/office/drawing/2014/main" id="{7EE5BDDF-C5DB-9F01-BCDB-742A3EDE6B43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144" name="Google Shape;2939;p10">
                  <a:extLst>
                    <a:ext uri="{FF2B5EF4-FFF2-40B4-BE49-F238E27FC236}">
                      <a16:creationId xmlns:a16="http://schemas.microsoft.com/office/drawing/2014/main" id="{BD43F35D-60BE-CE9B-E3D9-050034111C7F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155" name="Google Shape;2940;p10">
                    <a:extLst>
                      <a:ext uri="{FF2B5EF4-FFF2-40B4-BE49-F238E27FC236}">
                        <a16:creationId xmlns:a16="http://schemas.microsoft.com/office/drawing/2014/main" id="{634E7F53-EEC1-C007-4992-C7FD85D0EE4B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2941;p10">
                    <a:extLst>
                      <a:ext uri="{FF2B5EF4-FFF2-40B4-BE49-F238E27FC236}">
                        <a16:creationId xmlns:a16="http://schemas.microsoft.com/office/drawing/2014/main" id="{7580A219-2778-05B2-D4D2-FFB5B9C78146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5" name="Google Shape;2942;p10">
                  <a:extLst>
                    <a:ext uri="{FF2B5EF4-FFF2-40B4-BE49-F238E27FC236}">
                      <a16:creationId xmlns:a16="http://schemas.microsoft.com/office/drawing/2014/main" id="{75E3D484-239F-3365-F09A-71462BBA4A89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153" name="Google Shape;2943;p10">
                    <a:extLst>
                      <a:ext uri="{FF2B5EF4-FFF2-40B4-BE49-F238E27FC236}">
                        <a16:creationId xmlns:a16="http://schemas.microsoft.com/office/drawing/2014/main" id="{06E874B7-21E8-3D23-F63D-384184ABEA0F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2944;p10">
                    <a:extLst>
                      <a:ext uri="{FF2B5EF4-FFF2-40B4-BE49-F238E27FC236}">
                        <a16:creationId xmlns:a16="http://schemas.microsoft.com/office/drawing/2014/main" id="{04CFB403-4AF3-50CC-4AC6-88A827F3F2D1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6" name="Google Shape;2945;p10">
                  <a:extLst>
                    <a:ext uri="{FF2B5EF4-FFF2-40B4-BE49-F238E27FC236}">
                      <a16:creationId xmlns:a16="http://schemas.microsoft.com/office/drawing/2014/main" id="{5FE2FB7D-5E38-116B-66F4-19FA96265353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77662" cy="302090"/>
                  <a:chOff x="1560718" y="3800594"/>
                  <a:chExt cx="377662" cy="302090"/>
                </a:xfrm>
              </p:grpSpPr>
              <p:grpSp>
                <p:nvGrpSpPr>
                  <p:cNvPr id="147" name="Google Shape;2946;p10">
                    <a:extLst>
                      <a:ext uri="{FF2B5EF4-FFF2-40B4-BE49-F238E27FC236}">
                        <a16:creationId xmlns:a16="http://schemas.microsoft.com/office/drawing/2014/main" id="{079695C0-4327-49B6-A511-621E8DAFACA1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150" name="Google Shape;2947;p10">
                      <a:extLst>
                        <a:ext uri="{FF2B5EF4-FFF2-40B4-BE49-F238E27FC236}">
                          <a16:creationId xmlns:a16="http://schemas.microsoft.com/office/drawing/2014/main" id="{EA33A27A-E8F9-1ABA-C06A-CFD4B0DC1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1" name="Google Shape;2948;p10">
                      <a:extLst>
                        <a:ext uri="{FF2B5EF4-FFF2-40B4-BE49-F238E27FC236}">
                          <a16:creationId xmlns:a16="http://schemas.microsoft.com/office/drawing/2014/main" id="{66CF4629-B7B4-AF5D-C838-368F41727B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2" name="Google Shape;2949;p10">
                      <a:extLst>
                        <a:ext uri="{FF2B5EF4-FFF2-40B4-BE49-F238E27FC236}">
                          <a16:creationId xmlns:a16="http://schemas.microsoft.com/office/drawing/2014/main" id="{74E1A7C2-959B-2ACC-F26A-EF13ABF5EF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48" name="Google Shape;2950;p10">
                    <a:extLst>
                      <a:ext uri="{FF2B5EF4-FFF2-40B4-BE49-F238E27FC236}">
                        <a16:creationId xmlns:a16="http://schemas.microsoft.com/office/drawing/2014/main" id="{8A3F73C2-E998-A587-AE9A-25A254096D5B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204572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Investment Opportunities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2951;p10">
                    <a:extLst>
                      <a:ext uri="{FF2B5EF4-FFF2-40B4-BE49-F238E27FC236}">
                        <a16:creationId xmlns:a16="http://schemas.microsoft.com/office/drawing/2014/main" id="{0FDF1FF3-6E3F-EF08-9470-96BC59686257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8872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Informed Borrowing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2952;p10">
                <a:extLst>
                  <a:ext uri="{FF2B5EF4-FFF2-40B4-BE49-F238E27FC236}">
                    <a16:creationId xmlns:a16="http://schemas.microsoft.com/office/drawing/2014/main" id="{C441F6BC-1A42-9B01-2393-4112A35B8319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4" name="Google Shape;2953;p10">
                <a:extLst>
                  <a:ext uri="{FF2B5EF4-FFF2-40B4-BE49-F238E27FC236}">
                    <a16:creationId xmlns:a16="http://schemas.microsoft.com/office/drawing/2014/main" id="{F6773ECE-1E90-15F9-6D27-84BE97DCE9FB}"/>
                  </a:ext>
                </a:extLst>
              </p:cNvPr>
              <p:cNvGrpSpPr/>
              <p:nvPr/>
            </p:nvGrpSpPr>
            <p:grpSpPr>
              <a:xfrm>
                <a:off x="667318" y="3602391"/>
                <a:ext cx="653343" cy="252332"/>
                <a:chOff x="667318" y="3602391"/>
                <a:chExt cx="653343" cy="252332"/>
              </a:xfrm>
            </p:grpSpPr>
            <p:grpSp>
              <p:nvGrpSpPr>
                <p:cNvPr id="137" name="Google Shape;2954;p10">
                  <a:extLst>
                    <a:ext uri="{FF2B5EF4-FFF2-40B4-BE49-F238E27FC236}">
                      <a16:creationId xmlns:a16="http://schemas.microsoft.com/office/drawing/2014/main" id="{B46E418B-C25E-7222-365B-FC5F47215264}"/>
                    </a:ext>
                  </a:extLst>
                </p:cNvPr>
                <p:cNvGrpSpPr/>
                <p:nvPr/>
              </p:nvGrpSpPr>
              <p:grpSpPr>
                <a:xfrm>
                  <a:off x="667318" y="3602391"/>
                  <a:ext cx="462739" cy="134629"/>
                  <a:chOff x="667318" y="3602391"/>
                  <a:chExt cx="462739" cy="134629"/>
                </a:xfrm>
              </p:grpSpPr>
              <p:sp>
                <p:nvSpPr>
                  <p:cNvPr id="141" name="Google Shape;2955;p10">
                    <a:extLst>
                      <a:ext uri="{FF2B5EF4-FFF2-40B4-BE49-F238E27FC236}">
                        <a16:creationId xmlns:a16="http://schemas.microsoft.com/office/drawing/2014/main" id="{A7233118-725A-DB5B-7A0A-9A476FCEAE61}"/>
                      </a:ext>
                    </a:extLst>
                  </p:cNvPr>
                  <p:cNvSpPr/>
                  <p:nvPr/>
                </p:nvSpPr>
                <p:spPr>
                  <a:xfrm>
                    <a:off x="689991" y="3654228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2956;p10">
                    <a:extLst>
                      <a:ext uri="{FF2B5EF4-FFF2-40B4-BE49-F238E27FC236}">
                        <a16:creationId xmlns:a16="http://schemas.microsoft.com/office/drawing/2014/main" id="{801DB94C-6929-9144-240B-53F53012BCD9}"/>
                      </a:ext>
                    </a:extLst>
                  </p:cNvPr>
                  <p:cNvSpPr/>
                  <p:nvPr/>
                </p:nvSpPr>
                <p:spPr>
                  <a:xfrm>
                    <a:off x="667318" y="3642245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2957;p10">
                    <a:extLst>
                      <a:ext uri="{FF2B5EF4-FFF2-40B4-BE49-F238E27FC236}">
                        <a16:creationId xmlns:a16="http://schemas.microsoft.com/office/drawing/2014/main" id="{DDEBC509-90E0-9D76-001F-40E89CAF2D39}"/>
                      </a:ext>
                    </a:extLst>
                  </p:cNvPr>
                  <p:cNvSpPr/>
                  <p:nvPr/>
                </p:nvSpPr>
                <p:spPr>
                  <a:xfrm>
                    <a:off x="839337" y="3602391"/>
                    <a:ext cx="290720" cy="13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lang="en-US" sz="1200" b="1" dirty="0">
                        <a:solidFill>
                          <a:srgbClr val="000000"/>
                        </a:solidFill>
                      </a:rPr>
                      <a:t>User-Friendly Finance Management</a:t>
                    </a:r>
                    <a:endParaRPr kumimoji="0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8" name="Google Shape;2958;p10">
                  <a:extLst>
                    <a:ext uri="{FF2B5EF4-FFF2-40B4-BE49-F238E27FC236}">
                      <a16:creationId xmlns:a16="http://schemas.microsoft.com/office/drawing/2014/main" id="{5CDB99EE-66A2-515F-722B-303856956D6C}"/>
                    </a:ext>
                  </a:extLst>
                </p:cNvPr>
                <p:cNvGrpSpPr/>
                <p:nvPr/>
              </p:nvGrpSpPr>
              <p:grpSpPr>
                <a:xfrm>
                  <a:off x="1127481" y="3649966"/>
                  <a:ext cx="193180" cy="204757"/>
                  <a:chOff x="1127481" y="3649966"/>
                  <a:chExt cx="193180" cy="204757"/>
                </a:xfrm>
              </p:grpSpPr>
              <p:sp>
                <p:nvSpPr>
                  <p:cNvPr id="139" name="Google Shape;2959;p10">
                    <a:extLst>
                      <a:ext uri="{FF2B5EF4-FFF2-40B4-BE49-F238E27FC236}">
                        <a16:creationId xmlns:a16="http://schemas.microsoft.com/office/drawing/2014/main" id="{2E3D608A-91BA-9591-13F6-22597F9080B0}"/>
                      </a:ext>
                    </a:extLst>
                  </p:cNvPr>
                  <p:cNvSpPr/>
                  <p:nvPr/>
                </p:nvSpPr>
                <p:spPr>
                  <a:xfrm>
                    <a:off x="1127481" y="3649966"/>
                    <a:ext cx="180489" cy="191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2960;p10">
                    <a:extLst>
                      <a:ext uri="{FF2B5EF4-FFF2-40B4-BE49-F238E27FC236}">
                        <a16:creationId xmlns:a16="http://schemas.microsoft.com/office/drawing/2014/main" id="{E385B3AA-274D-187C-EE63-6138272B6607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5" name="Google Shape;2961;p10">
                <a:extLst>
                  <a:ext uri="{FF2B5EF4-FFF2-40B4-BE49-F238E27FC236}">
                    <a16:creationId xmlns:a16="http://schemas.microsoft.com/office/drawing/2014/main" id="{19BF94ED-2F55-6AEB-3430-BCDFAF087118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130" name="Google Shape;2962;p10">
                  <a:extLst>
                    <a:ext uri="{FF2B5EF4-FFF2-40B4-BE49-F238E27FC236}">
                      <a16:creationId xmlns:a16="http://schemas.microsoft.com/office/drawing/2014/main" id="{0DD07BDE-A248-B3CF-4D73-FFEF5632B029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135" name="Google Shape;2963;p10">
                    <a:extLst>
                      <a:ext uri="{FF2B5EF4-FFF2-40B4-BE49-F238E27FC236}">
                        <a16:creationId xmlns:a16="http://schemas.microsoft.com/office/drawing/2014/main" id="{8DF78CC6-6298-3E45-6E99-3B21D0CA1EF7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" name="Google Shape;2964;p10">
                    <a:extLst>
                      <a:ext uri="{FF2B5EF4-FFF2-40B4-BE49-F238E27FC236}">
                        <a16:creationId xmlns:a16="http://schemas.microsoft.com/office/drawing/2014/main" id="{56D0F89B-A726-A20C-0B5E-634C7B256C4D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1" name="Google Shape;2965;p10">
                  <a:extLst>
                    <a:ext uri="{FF2B5EF4-FFF2-40B4-BE49-F238E27FC236}">
                      <a16:creationId xmlns:a16="http://schemas.microsoft.com/office/drawing/2014/main" id="{02CA25D2-F289-441F-03EB-7E8D68C74240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132" name="Google Shape;2966;p10">
                    <a:extLst>
                      <a:ext uri="{FF2B5EF4-FFF2-40B4-BE49-F238E27FC236}">
                        <a16:creationId xmlns:a16="http://schemas.microsoft.com/office/drawing/2014/main" id="{BD678169-3005-571F-092B-78BD8CF1123E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2967;p10">
                    <a:extLst>
                      <a:ext uri="{FF2B5EF4-FFF2-40B4-BE49-F238E27FC236}">
                        <a16:creationId xmlns:a16="http://schemas.microsoft.com/office/drawing/2014/main" id="{59202449-7A71-60F8-9FA9-3F9CEF8E8949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Clear Overview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2968;p10">
                    <a:extLst>
                      <a:ext uri="{FF2B5EF4-FFF2-40B4-BE49-F238E27FC236}">
                        <a16:creationId xmlns:a16="http://schemas.microsoft.com/office/drawing/2014/main" id="{3628C61A-5508-9EB5-08C8-113F30C40D80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6" name="Google Shape;2969;p10">
                <a:extLst>
                  <a:ext uri="{FF2B5EF4-FFF2-40B4-BE49-F238E27FC236}">
                    <a16:creationId xmlns:a16="http://schemas.microsoft.com/office/drawing/2014/main" id="{0EB62E28-830F-323A-1133-26B8A4D70F81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122" name="Google Shape;2970;p10">
                  <a:extLst>
                    <a:ext uri="{FF2B5EF4-FFF2-40B4-BE49-F238E27FC236}">
                      <a16:creationId xmlns:a16="http://schemas.microsoft.com/office/drawing/2014/main" id="{78D2F5C6-50E6-450C-DBBD-DC540B0FD11C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128" name="Google Shape;2971;p10">
                    <a:extLst>
                      <a:ext uri="{FF2B5EF4-FFF2-40B4-BE49-F238E27FC236}">
                        <a16:creationId xmlns:a16="http://schemas.microsoft.com/office/drawing/2014/main" id="{78139C5F-6CF0-0D19-328C-DFF22DAAC165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9" name="Google Shape;2972;p10">
                    <a:extLst>
                      <a:ext uri="{FF2B5EF4-FFF2-40B4-BE49-F238E27FC236}">
                        <a16:creationId xmlns:a16="http://schemas.microsoft.com/office/drawing/2014/main" id="{A8F0E464-E004-9177-71C4-15D02499253C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3" name="Google Shape;2973;p10">
                  <a:extLst>
                    <a:ext uri="{FF2B5EF4-FFF2-40B4-BE49-F238E27FC236}">
                      <a16:creationId xmlns:a16="http://schemas.microsoft.com/office/drawing/2014/main" id="{026540AF-C170-780C-B074-DF7466783CC5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124" name="Google Shape;2974;p10">
                    <a:extLst>
                      <a:ext uri="{FF2B5EF4-FFF2-40B4-BE49-F238E27FC236}">
                        <a16:creationId xmlns:a16="http://schemas.microsoft.com/office/drawing/2014/main" id="{23CE906D-C0C2-8BC5-8C24-40AA51422B25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Smart Budgeting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5" name="Google Shape;2975;p10">
                    <a:extLst>
                      <a:ext uri="{FF2B5EF4-FFF2-40B4-BE49-F238E27FC236}">
                        <a16:creationId xmlns:a16="http://schemas.microsoft.com/office/drawing/2014/main" id="{A04BC8BE-47DE-5BCA-3AD7-F10F1BE442B0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126" name="Google Shape;2976;p10">
                      <a:extLst>
                        <a:ext uri="{FF2B5EF4-FFF2-40B4-BE49-F238E27FC236}">
                          <a16:creationId xmlns:a16="http://schemas.microsoft.com/office/drawing/2014/main" id="{1AD2207C-5320-E237-88F6-F96DA8615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7" name="Google Shape;2977;p10">
                      <a:extLst>
                        <a:ext uri="{FF2B5EF4-FFF2-40B4-BE49-F238E27FC236}">
                          <a16:creationId xmlns:a16="http://schemas.microsoft.com/office/drawing/2014/main" id="{D92A4F6D-003B-2799-8D55-68E9E50A8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107" name="Google Shape;2978;p10">
                <a:extLst>
                  <a:ext uri="{FF2B5EF4-FFF2-40B4-BE49-F238E27FC236}">
                    <a16:creationId xmlns:a16="http://schemas.microsoft.com/office/drawing/2014/main" id="{41AC92CA-8B82-EC24-4074-D655969D7E3F}"/>
                  </a:ext>
                </a:extLst>
              </p:cNvPr>
              <p:cNvGrpSpPr/>
              <p:nvPr/>
            </p:nvGrpSpPr>
            <p:grpSpPr>
              <a:xfrm>
                <a:off x="684297" y="3800594"/>
                <a:ext cx="573639" cy="302090"/>
                <a:chOff x="684297" y="3800594"/>
                <a:chExt cx="573639" cy="302090"/>
              </a:xfrm>
            </p:grpSpPr>
            <p:grpSp>
              <p:nvGrpSpPr>
                <p:cNvPr id="108" name="Google Shape;2979;p10">
                  <a:extLst>
                    <a:ext uri="{FF2B5EF4-FFF2-40B4-BE49-F238E27FC236}">
                      <a16:creationId xmlns:a16="http://schemas.microsoft.com/office/drawing/2014/main" id="{A299CD30-0A25-15FB-7980-7E09048701E4}"/>
                    </a:ext>
                  </a:extLst>
                </p:cNvPr>
                <p:cNvGrpSpPr/>
                <p:nvPr/>
              </p:nvGrpSpPr>
              <p:grpSpPr>
                <a:xfrm>
                  <a:off x="711423" y="4044367"/>
                  <a:ext cx="181314" cy="25626"/>
                  <a:chOff x="711423" y="4044367"/>
                  <a:chExt cx="181314" cy="25626"/>
                </a:xfrm>
              </p:grpSpPr>
              <p:sp>
                <p:nvSpPr>
                  <p:cNvPr id="120" name="Google Shape;2980;p10">
                    <a:extLst>
                      <a:ext uri="{FF2B5EF4-FFF2-40B4-BE49-F238E27FC236}">
                        <a16:creationId xmlns:a16="http://schemas.microsoft.com/office/drawing/2014/main" id="{9BB934A6-A147-99E6-B547-7E37EDB98B5A}"/>
                      </a:ext>
                    </a:extLst>
                  </p:cNvPr>
                  <p:cNvSpPr/>
                  <p:nvPr/>
                </p:nvSpPr>
                <p:spPr>
                  <a:xfrm>
                    <a:off x="733132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1" name="Google Shape;2981;p10">
                    <a:extLst>
                      <a:ext uri="{FF2B5EF4-FFF2-40B4-BE49-F238E27FC236}">
                        <a16:creationId xmlns:a16="http://schemas.microsoft.com/office/drawing/2014/main" id="{07DAE3DE-F867-9DBB-ADD1-7A66E819EE82}"/>
                      </a:ext>
                    </a:extLst>
                  </p:cNvPr>
                  <p:cNvSpPr/>
                  <p:nvPr/>
                </p:nvSpPr>
                <p:spPr>
                  <a:xfrm>
                    <a:off x="711423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9" name="Google Shape;2982;p10">
                  <a:extLst>
                    <a:ext uri="{FF2B5EF4-FFF2-40B4-BE49-F238E27FC236}">
                      <a16:creationId xmlns:a16="http://schemas.microsoft.com/office/drawing/2014/main" id="{5D0AEDFC-51A3-C70B-0A2D-E7D9E32C7667}"/>
                    </a:ext>
                  </a:extLst>
                </p:cNvPr>
                <p:cNvGrpSpPr/>
                <p:nvPr/>
              </p:nvGrpSpPr>
              <p:grpSpPr>
                <a:xfrm>
                  <a:off x="873830" y="3800594"/>
                  <a:ext cx="384106" cy="302090"/>
                  <a:chOff x="873830" y="3800594"/>
                  <a:chExt cx="384106" cy="302090"/>
                </a:xfrm>
              </p:grpSpPr>
              <p:grpSp>
                <p:nvGrpSpPr>
                  <p:cNvPr id="113" name="Google Shape;2983;p10">
                    <a:extLst>
                      <a:ext uri="{FF2B5EF4-FFF2-40B4-BE49-F238E27FC236}">
                        <a16:creationId xmlns:a16="http://schemas.microsoft.com/office/drawing/2014/main" id="{55713EB4-280F-874F-D322-83FDA8FEE6B3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116" name="Google Shape;2984;p10">
                      <a:extLst>
                        <a:ext uri="{FF2B5EF4-FFF2-40B4-BE49-F238E27FC236}">
                          <a16:creationId xmlns:a16="http://schemas.microsoft.com/office/drawing/2014/main" id="{0F059A82-B050-A333-C6F6-819413359B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118" name="Google Shape;2985;p10">
                        <a:extLst>
                          <a:ext uri="{FF2B5EF4-FFF2-40B4-BE49-F238E27FC236}">
                            <a16:creationId xmlns:a16="http://schemas.microsoft.com/office/drawing/2014/main" id="{FFB561FC-144B-F281-212C-5F813C88B6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19" name="Google Shape;2986;p10">
                        <a:extLst>
                          <a:ext uri="{FF2B5EF4-FFF2-40B4-BE49-F238E27FC236}">
                            <a16:creationId xmlns:a16="http://schemas.microsoft.com/office/drawing/2014/main" id="{86B82EAB-D9BC-DB17-7569-8FB62CF1C5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117" name="Google Shape;2987;p10">
                      <a:extLst>
                        <a:ext uri="{FF2B5EF4-FFF2-40B4-BE49-F238E27FC236}">
                          <a16:creationId xmlns:a16="http://schemas.microsoft.com/office/drawing/2014/main" id="{99ACBDA0-81B7-1EDC-CF96-2D9AC6B11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14" name="Google Shape;2988;p10">
                    <a:extLst>
                      <a:ext uri="{FF2B5EF4-FFF2-40B4-BE49-F238E27FC236}">
                        <a16:creationId xmlns:a16="http://schemas.microsoft.com/office/drawing/2014/main" id="{447FBA40-B58F-130B-4229-0CD391F0DD8D}"/>
                      </a:ext>
                    </a:extLst>
                  </p:cNvPr>
                  <p:cNvSpPr/>
                  <p:nvPr/>
                </p:nvSpPr>
                <p:spPr>
                  <a:xfrm>
                    <a:off x="885211" y="3999967"/>
                    <a:ext cx="198972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Goal Tracking Made Easy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2989;p10">
                    <a:extLst>
                      <a:ext uri="{FF2B5EF4-FFF2-40B4-BE49-F238E27FC236}">
                        <a16:creationId xmlns:a16="http://schemas.microsoft.com/office/drawing/2014/main" id="{ABC391B4-0AC3-41C9-B319-90B9EB3EC8F2}"/>
                      </a:ext>
                    </a:extLst>
                  </p:cNvPr>
                  <p:cNvSpPr/>
                  <p:nvPr/>
                </p:nvSpPr>
                <p:spPr>
                  <a:xfrm>
                    <a:off x="873830" y="3800594"/>
                    <a:ext cx="218567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Arial"/>
                        <a:sym typeface="Arial"/>
                      </a:rPr>
                      <a:t>Seamless Account Setup</a:t>
                    </a:r>
                  </a:p>
                </p:txBody>
              </p:sp>
            </p:grpSp>
            <p:grpSp>
              <p:nvGrpSpPr>
                <p:cNvPr id="110" name="Google Shape;2990;p10">
                  <a:extLst>
                    <a:ext uri="{FF2B5EF4-FFF2-40B4-BE49-F238E27FC236}">
                      <a16:creationId xmlns:a16="http://schemas.microsoft.com/office/drawing/2014/main" id="{555914DB-1930-75EC-CB68-CA7EA7CB80BA}"/>
                    </a:ext>
                  </a:extLst>
                </p:cNvPr>
                <p:cNvGrpSpPr/>
                <p:nvPr/>
              </p:nvGrpSpPr>
              <p:grpSpPr>
                <a:xfrm>
                  <a:off x="684297" y="3830189"/>
                  <a:ext cx="189533" cy="25626"/>
                  <a:chOff x="684297" y="3830189"/>
                  <a:chExt cx="189533" cy="25626"/>
                </a:xfrm>
              </p:grpSpPr>
              <p:sp>
                <p:nvSpPr>
                  <p:cNvPr id="111" name="Google Shape;2991;p10">
                    <a:extLst>
                      <a:ext uri="{FF2B5EF4-FFF2-40B4-BE49-F238E27FC236}">
                        <a16:creationId xmlns:a16="http://schemas.microsoft.com/office/drawing/2014/main" id="{035E13C8-886D-AC19-E19F-4CEE6668C852}"/>
                      </a:ext>
                    </a:extLst>
                  </p:cNvPr>
                  <p:cNvSpPr/>
                  <p:nvPr/>
                </p:nvSpPr>
                <p:spPr>
                  <a:xfrm>
                    <a:off x="684297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" name="Google Shape;2992;p10">
                    <a:extLst>
                      <a:ext uri="{FF2B5EF4-FFF2-40B4-BE49-F238E27FC236}">
                        <a16:creationId xmlns:a16="http://schemas.microsoft.com/office/drawing/2014/main" id="{817E01D7-A441-DE60-B656-43CFE84ECBAC}"/>
                      </a:ext>
                    </a:extLst>
                  </p:cNvPr>
                  <p:cNvSpPr/>
                  <p:nvPr/>
                </p:nvSpPr>
                <p:spPr>
                  <a:xfrm>
                    <a:off x="706006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3028C-3EF6-E91C-3796-E57DACE666D7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8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6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911;p13">
            <a:extLst>
              <a:ext uri="{FF2B5EF4-FFF2-40B4-BE49-F238E27FC236}">
                <a16:creationId xmlns:a16="http://schemas.microsoft.com/office/drawing/2014/main" id="{1F3D76D6-EF20-9816-E96D-08B96636FBFF}"/>
              </a:ext>
            </a:extLst>
          </p:cNvPr>
          <p:cNvGrpSpPr/>
          <p:nvPr/>
        </p:nvGrpSpPr>
        <p:grpSpPr>
          <a:xfrm>
            <a:off x="571088" y="3283474"/>
            <a:ext cx="7470253" cy="1561947"/>
            <a:chOff x="238125" y="1725700"/>
            <a:chExt cx="7120615" cy="2260325"/>
          </a:xfrm>
        </p:grpSpPr>
        <p:sp>
          <p:nvSpPr>
            <p:cNvPr id="5" name="Google Shape;3912;p13">
              <a:extLst>
                <a:ext uri="{FF2B5EF4-FFF2-40B4-BE49-F238E27FC236}">
                  <a16:creationId xmlns:a16="http://schemas.microsoft.com/office/drawing/2014/main" id="{A4A80EA0-DDAD-BAD1-6C64-DA5387404BF0}"/>
                </a:ext>
              </a:extLst>
            </p:cNvPr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913;p13">
              <a:extLst>
                <a:ext uri="{FF2B5EF4-FFF2-40B4-BE49-F238E27FC236}">
                  <a16:creationId xmlns:a16="http://schemas.microsoft.com/office/drawing/2014/main" id="{7CE83DF7-EDFF-AF6F-FADE-B7A75E8847BC}"/>
                </a:ext>
              </a:extLst>
            </p:cNvPr>
            <p:cNvSpPr/>
            <p:nvPr/>
          </p:nvSpPr>
          <p:spPr>
            <a:xfrm>
              <a:off x="2240794" y="2478459"/>
              <a:ext cx="448180" cy="754706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Mint</a:t>
              </a:r>
              <a:endParaRPr kumimoji="0" sz="11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3914;p13">
              <a:extLst>
                <a:ext uri="{FF2B5EF4-FFF2-40B4-BE49-F238E27FC236}">
                  <a16:creationId xmlns:a16="http://schemas.microsoft.com/office/drawing/2014/main" id="{D8A08198-A94F-272C-8761-16394511578A}"/>
                </a:ext>
              </a:extLst>
            </p:cNvPr>
            <p:cNvSpPr/>
            <p:nvPr/>
          </p:nvSpPr>
          <p:spPr>
            <a:xfrm>
              <a:off x="3485640" y="2231652"/>
              <a:ext cx="682085" cy="1248319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s-ES" sz="1200" b="1" dirty="0">
                  <a:solidFill>
                    <a:schemeClr val="accent6"/>
                  </a:solidFill>
                  <a:ea typeface="Bebas Neue"/>
                  <a:cs typeface="Bebas Neue"/>
                  <a:sym typeface="Bebas Neue"/>
                </a:rPr>
                <a:t>Quicken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3915;p13">
              <a:extLst>
                <a:ext uri="{FF2B5EF4-FFF2-40B4-BE49-F238E27FC236}">
                  <a16:creationId xmlns:a16="http://schemas.microsoft.com/office/drawing/2014/main" id="{E23EDAF9-A70A-9B11-2397-885C2348BB87}"/>
                </a:ext>
              </a:extLst>
            </p:cNvPr>
            <p:cNvSpPr/>
            <p:nvPr/>
          </p:nvSpPr>
          <p:spPr>
            <a:xfrm>
              <a:off x="4832646" y="2018321"/>
              <a:ext cx="804964" cy="1654139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defRPr/>
              </a:pPr>
              <a:r>
                <a:rPr lang="es-ES" sz="1400" b="1" dirty="0">
                  <a:solidFill>
                    <a:schemeClr val="accent6"/>
                  </a:solidFill>
                  <a:ea typeface="Bebas Neue"/>
                  <a:cs typeface="Bebas Neue"/>
                  <a:sym typeface="Bebas Neue"/>
                </a:rPr>
                <a:t>Personal Capital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916;p13">
              <a:extLst>
                <a:ext uri="{FF2B5EF4-FFF2-40B4-BE49-F238E27FC236}">
                  <a16:creationId xmlns:a16="http://schemas.microsoft.com/office/drawing/2014/main" id="{BF71EE72-F28E-E52B-4803-D84A6DECE521}"/>
                </a:ext>
              </a:extLst>
            </p:cNvPr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917;p13">
              <a:extLst>
                <a:ext uri="{FF2B5EF4-FFF2-40B4-BE49-F238E27FC236}">
                  <a16:creationId xmlns:a16="http://schemas.microsoft.com/office/drawing/2014/main" id="{50EBB7FE-159C-9581-8E8A-C872833D4C95}"/>
                </a:ext>
              </a:extLst>
            </p:cNvPr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918;p13">
              <a:extLst>
                <a:ext uri="{FF2B5EF4-FFF2-40B4-BE49-F238E27FC236}">
                  <a16:creationId xmlns:a16="http://schemas.microsoft.com/office/drawing/2014/main" id="{DFAB412C-D7CB-71D6-564F-0EEF6C66019F}"/>
                </a:ext>
              </a:extLst>
            </p:cNvPr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919;p13">
              <a:extLst>
                <a:ext uri="{FF2B5EF4-FFF2-40B4-BE49-F238E27FC236}">
                  <a16:creationId xmlns:a16="http://schemas.microsoft.com/office/drawing/2014/main" id="{6FEE551C-7DAA-1D5E-CFF5-B822B5E064D5}"/>
                </a:ext>
              </a:extLst>
            </p:cNvPr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920;p13">
              <a:extLst>
                <a:ext uri="{FF2B5EF4-FFF2-40B4-BE49-F238E27FC236}">
                  <a16:creationId xmlns:a16="http://schemas.microsoft.com/office/drawing/2014/main" id="{CA099915-FDD3-A682-AEFC-B4605D5CADFC}"/>
                </a:ext>
              </a:extLst>
            </p:cNvPr>
            <p:cNvSpPr/>
            <p:nvPr/>
          </p:nvSpPr>
          <p:spPr>
            <a:xfrm>
              <a:off x="6294574" y="1725700"/>
              <a:ext cx="1064166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SpendSmart</a:t>
              </a:r>
              <a:endParaRPr kumimoji="0" sz="21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A7EB68DD-4A3F-2397-4847-D3202CA1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586" y="254449"/>
            <a:ext cx="5318836" cy="1080736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SpendSmart</a:t>
            </a:r>
            <a:r>
              <a:rPr lang="en-US" b="1" dirty="0">
                <a:solidFill>
                  <a:schemeClr val="accent1"/>
                </a:solidFill>
              </a:rPr>
              <a:t> New </a:t>
            </a:r>
            <a:r>
              <a:rPr lang="en-US" b="1" dirty="0">
                <a:solidFill>
                  <a:schemeClr val="accent6"/>
                </a:solidFill>
              </a:rPr>
              <a:t>Features</a:t>
            </a:r>
            <a:r>
              <a:rPr lang="en-US" b="1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64" name="Content Placeholder 8">
            <a:extLst>
              <a:ext uri="{FF2B5EF4-FFF2-40B4-BE49-F238E27FC236}">
                <a16:creationId xmlns:a16="http://schemas.microsoft.com/office/drawing/2014/main" id="{A229981A-ABEE-29B4-7CD8-6169DE3DDA44}"/>
              </a:ext>
            </a:extLst>
          </p:cNvPr>
          <p:cNvSpPr txBox="1">
            <a:spLocks/>
          </p:cNvSpPr>
          <p:nvPr/>
        </p:nvSpPr>
        <p:spPr>
          <a:xfrm>
            <a:off x="828724" y="2471961"/>
            <a:ext cx="2355437" cy="7191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helps users invest their money wisely.</a:t>
            </a:r>
          </a:p>
        </p:txBody>
      </p:sp>
      <p:sp>
        <p:nvSpPr>
          <p:cNvPr id="65" name="Content Placeholder 9">
            <a:extLst>
              <a:ext uri="{FF2B5EF4-FFF2-40B4-BE49-F238E27FC236}">
                <a16:creationId xmlns:a16="http://schemas.microsoft.com/office/drawing/2014/main" id="{C3FDFEF6-ED71-54E1-92FA-096C6D34C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83568" y="2471961"/>
            <a:ext cx="2444540" cy="7191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Helps people save money smartly and make informed decisions about borrowing.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5E89D61-F0C7-139A-336B-333171F7D22E}"/>
              </a:ext>
            </a:extLst>
          </p:cNvPr>
          <p:cNvSpPr txBox="1">
            <a:spLocks/>
          </p:cNvSpPr>
          <p:nvPr/>
        </p:nvSpPr>
        <p:spPr>
          <a:xfrm>
            <a:off x="917828" y="2058189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Investment</a:t>
            </a:r>
            <a:endParaRPr lang="en-US" sz="2400" dirty="0"/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B980EB2E-85C4-DAEC-2FE9-9F58D52E0FE9}"/>
              </a:ext>
            </a:extLst>
          </p:cNvPr>
          <p:cNvSpPr txBox="1">
            <a:spLocks/>
          </p:cNvSpPr>
          <p:nvPr/>
        </p:nvSpPr>
        <p:spPr>
          <a:xfrm>
            <a:off x="3372672" y="2056511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Savings</a:t>
            </a:r>
            <a:endParaRPr lang="en-US" sz="2400" dirty="0"/>
          </a:p>
        </p:txBody>
      </p:sp>
      <p:sp>
        <p:nvSpPr>
          <p:cNvPr id="68" name="Content Placeholder 12">
            <a:extLst>
              <a:ext uri="{FF2B5EF4-FFF2-40B4-BE49-F238E27FC236}">
                <a16:creationId xmlns:a16="http://schemas.microsoft.com/office/drawing/2014/main" id="{D037CF15-3ED3-C00F-F777-BEBDCDF4EC9B}"/>
              </a:ext>
            </a:extLst>
          </p:cNvPr>
          <p:cNvSpPr txBox="1">
            <a:spLocks/>
          </p:cNvSpPr>
          <p:nvPr/>
        </p:nvSpPr>
        <p:spPr>
          <a:xfrm>
            <a:off x="5825820" y="2471960"/>
            <a:ext cx="2444540" cy="7191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Enabling individuals to reach their goals efficiently and expediently.</a:t>
            </a:r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8D38A1CA-18A6-8D4B-0FFC-8EA184F8170B}"/>
              </a:ext>
            </a:extLst>
          </p:cNvPr>
          <p:cNvSpPr txBox="1">
            <a:spLocks/>
          </p:cNvSpPr>
          <p:nvPr/>
        </p:nvSpPr>
        <p:spPr>
          <a:xfrm>
            <a:off x="5914924" y="2052361"/>
            <a:ext cx="2266333" cy="3924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Goals</a:t>
            </a:r>
            <a:endParaRPr lang="en-US" sz="2400" dirty="0"/>
          </a:p>
        </p:txBody>
      </p:sp>
      <p:cxnSp>
        <p:nvCxnSpPr>
          <p:cNvPr id="70" name="Conector recto 19">
            <a:extLst>
              <a:ext uri="{FF2B5EF4-FFF2-40B4-BE49-F238E27FC236}">
                <a16:creationId xmlns:a16="http://schemas.microsoft.com/office/drawing/2014/main" id="{D7BE8D1E-6ED3-1C0D-0F4E-1DA6042FDFB5}"/>
              </a:ext>
            </a:extLst>
          </p:cNvPr>
          <p:cNvCxnSpPr>
            <a:cxnSpLocks/>
          </p:cNvCxnSpPr>
          <p:nvPr/>
        </p:nvCxnSpPr>
        <p:spPr>
          <a:xfrm>
            <a:off x="1715361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Conector recto 20">
            <a:extLst>
              <a:ext uri="{FF2B5EF4-FFF2-40B4-BE49-F238E27FC236}">
                <a16:creationId xmlns:a16="http://schemas.microsoft.com/office/drawing/2014/main" id="{5FBD6E18-35DF-72E7-431F-C214C68087E0}"/>
              </a:ext>
            </a:extLst>
          </p:cNvPr>
          <p:cNvCxnSpPr>
            <a:cxnSpLocks/>
          </p:cNvCxnSpPr>
          <p:nvPr/>
        </p:nvCxnSpPr>
        <p:spPr>
          <a:xfrm>
            <a:off x="4170205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Conector recto 21">
            <a:extLst>
              <a:ext uri="{FF2B5EF4-FFF2-40B4-BE49-F238E27FC236}">
                <a16:creationId xmlns:a16="http://schemas.microsoft.com/office/drawing/2014/main" id="{2E412A69-260E-B788-A393-7B6330244567}"/>
              </a:ext>
            </a:extLst>
          </p:cNvPr>
          <p:cNvCxnSpPr>
            <a:cxnSpLocks/>
          </p:cNvCxnSpPr>
          <p:nvPr/>
        </p:nvCxnSpPr>
        <p:spPr>
          <a:xfrm>
            <a:off x="6712457" y="185131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2" name="Grupo 31">
            <a:extLst>
              <a:ext uri="{FF2B5EF4-FFF2-40B4-BE49-F238E27FC236}">
                <a16:creationId xmlns:a16="http://schemas.microsoft.com/office/drawing/2014/main" id="{0E42881F-0DF6-453A-8317-4666799F3D5B}"/>
              </a:ext>
            </a:extLst>
          </p:cNvPr>
          <p:cNvGrpSpPr/>
          <p:nvPr/>
        </p:nvGrpSpPr>
        <p:grpSpPr>
          <a:xfrm>
            <a:off x="6888895" y="1397550"/>
            <a:ext cx="344210" cy="344345"/>
            <a:chOff x="1811368" y="2944542"/>
            <a:chExt cx="344210" cy="344345"/>
          </a:xfrm>
          <a:solidFill>
            <a:schemeClr val="accent1"/>
          </a:solidFill>
        </p:grpSpPr>
        <p:sp>
          <p:nvSpPr>
            <p:cNvPr id="83" name="Forma libre: forma 32">
              <a:extLst>
                <a:ext uri="{FF2B5EF4-FFF2-40B4-BE49-F238E27FC236}">
                  <a16:creationId xmlns:a16="http://schemas.microsoft.com/office/drawing/2014/main" id="{3F93FEF8-1A9A-9F70-15E8-6E1355A408E5}"/>
                </a:ext>
              </a:extLst>
            </p:cNvPr>
            <p:cNvSpPr/>
            <p:nvPr/>
          </p:nvSpPr>
          <p:spPr>
            <a:xfrm>
              <a:off x="1839943" y="3201828"/>
              <a:ext cx="58483" cy="58483"/>
            </a:xfrm>
            <a:custGeom>
              <a:avLst/>
              <a:gdLst>
                <a:gd name="connsiteX0" fmla="*/ 58373 w 58483"/>
                <a:gd name="connsiteY0" fmla="*/ 14083 h 58483"/>
                <a:gd name="connsiteX1" fmla="*/ 14177 w 58483"/>
                <a:gd name="connsiteY1" fmla="*/ 58279 h 58483"/>
                <a:gd name="connsiteX2" fmla="*/ -111 w 58483"/>
                <a:gd name="connsiteY2" fmla="*/ 43992 h 58483"/>
                <a:gd name="connsiteX3" fmla="*/ 44085 w 58483"/>
                <a:gd name="connsiteY3" fmla="*/ -205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83" h="58483">
                  <a:moveTo>
                    <a:pt x="58373" y="14083"/>
                  </a:moveTo>
                  <a:lnTo>
                    <a:pt x="14177" y="58279"/>
                  </a:lnTo>
                  <a:lnTo>
                    <a:pt x="-111" y="43992"/>
                  </a:lnTo>
                  <a:lnTo>
                    <a:pt x="4408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4" name="Forma libre: forma 33">
              <a:extLst>
                <a:ext uri="{FF2B5EF4-FFF2-40B4-BE49-F238E27FC236}">
                  <a16:creationId xmlns:a16="http://schemas.microsoft.com/office/drawing/2014/main" id="{A177A15B-A0CA-A169-C80E-CC08BAF3A817}"/>
                </a:ext>
              </a:extLst>
            </p:cNvPr>
            <p:cNvSpPr/>
            <p:nvPr/>
          </p:nvSpPr>
          <p:spPr>
            <a:xfrm>
              <a:off x="1839943" y="3159061"/>
              <a:ext cx="44195" cy="44195"/>
            </a:xfrm>
            <a:custGeom>
              <a:avLst/>
              <a:gdLst>
                <a:gd name="connsiteX0" fmla="*/ 29798 w 44195"/>
                <a:gd name="connsiteY0" fmla="*/ -205 h 44195"/>
                <a:gd name="connsiteX1" fmla="*/ 44085 w 44195"/>
                <a:gd name="connsiteY1" fmla="*/ 14083 h 44195"/>
                <a:gd name="connsiteX2" fmla="*/ 14177 w 44195"/>
                <a:gd name="connsiteY2" fmla="*/ 43991 h 44195"/>
                <a:gd name="connsiteX3" fmla="*/ -111 w 44195"/>
                <a:gd name="connsiteY3" fmla="*/ 29704 h 4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5">
                  <a:moveTo>
                    <a:pt x="29798" y="-205"/>
                  </a:moveTo>
                  <a:lnTo>
                    <a:pt x="44085" y="14083"/>
                  </a:lnTo>
                  <a:lnTo>
                    <a:pt x="14177" y="43991"/>
                  </a:lnTo>
                  <a:lnTo>
                    <a:pt x="-111" y="29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5" name="Forma libre: forma 34">
              <a:extLst>
                <a:ext uri="{FF2B5EF4-FFF2-40B4-BE49-F238E27FC236}">
                  <a16:creationId xmlns:a16="http://schemas.microsoft.com/office/drawing/2014/main" id="{2CE06106-BAE5-DDF9-C2DD-B82D69D583C8}"/>
                </a:ext>
              </a:extLst>
            </p:cNvPr>
            <p:cNvSpPr/>
            <p:nvPr/>
          </p:nvSpPr>
          <p:spPr>
            <a:xfrm>
              <a:off x="1897093" y="3216116"/>
              <a:ext cx="44195" cy="44196"/>
            </a:xfrm>
            <a:custGeom>
              <a:avLst/>
              <a:gdLst>
                <a:gd name="connsiteX0" fmla="*/ 44085 w 44195"/>
                <a:gd name="connsiteY0" fmla="*/ 14083 h 44196"/>
                <a:gd name="connsiteX1" fmla="*/ 14081 w 44195"/>
                <a:gd name="connsiteY1" fmla="*/ 43992 h 44196"/>
                <a:gd name="connsiteX2" fmla="*/ -111 w 44195"/>
                <a:gd name="connsiteY2" fmla="*/ 29704 h 44196"/>
                <a:gd name="connsiteX3" fmla="*/ 29798 w 44195"/>
                <a:gd name="connsiteY3" fmla="*/ -205 h 4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5" h="44196">
                  <a:moveTo>
                    <a:pt x="44085" y="14083"/>
                  </a:moveTo>
                  <a:lnTo>
                    <a:pt x="14081" y="43992"/>
                  </a:lnTo>
                  <a:lnTo>
                    <a:pt x="-111" y="29704"/>
                  </a:lnTo>
                  <a:lnTo>
                    <a:pt x="29798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6" name="Forma libre: forma 35">
              <a:extLst>
                <a:ext uri="{FF2B5EF4-FFF2-40B4-BE49-F238E27FC236}">
                  <a16:creationId xmlns:a16="http://schemas.microsoft.com/office/drawing/2014/main" id="{A1F87CF5-BBF0-E624-8C28-5A4D2F0FDAF0}"/>
                </a:ext>
              </a:extLst>
            </p:cNvPr>
            <p:cNvSpPr/>
            <p:nvPr/>
          </p:nvSpPr>
          <p:spPr>
            <a:xfrm>
              <a:off x="1811368" y="3260407"/>
              <a:ext cx="28575" cy="28479"/>
            </a:xfrm>
            <a:custGeom>
              <a:avLst/>
              <a:gdLst>
                <a:gd name="connsiteX0" fmla="*/ 14177 w 28575"/>
                <a:gd name="connsiteY0" fmla="*/ -205 h 28479"/>
                <a:gd name="connsiteX1" fmla="*/ 28464 w 28575"/>
                <a:gd name="connsiteY1" fmla="*/ 13988 h 28479"/>
                <a:gd name="connsiteX2" fmla="*/ 14177 w 28575"/>
                <a:gd name="connsiteY2" fmla="*/ 28275 h 28479"/>
                <a:gd name="connsiteX3" fmla="*/ -111 w 28575"/>
                <a:gd name="connsiteY3" fmla="*/ 13988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479">
                  <a:moveTo>
                    <a:pt x="14177" y="-205"/>
                  </a:moveTo>
                  <a:lnTo>
                    <a:pt x="28464" y="13988"/>
                  </a:lnTo>
                  <a:lnTo>
                    <a:pt x="14177" y="28275"/>
                  </a:lnTo>
                  <a:lnTo>
                    <a:pt x="-111" y="139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7" name="Forma libre: forma 36">
              <a:extLst>
                <a:ext uri="{FF2B5EF4-FFF2-40B4-BE49-F238E27FC236}">
                  <a16:creationId xmlns:a16="http://schemas.microsoft.com/office/drawing/2014/main" id="{AFB56F93-4845-6F55-661D-B2C06723CD5F}"/>
                </a:ext>
              </a:extLst>
            </p:cNvPr>
            <p:cNvSpPr/>
            <p:nvPr/>
          </p:nvSpPr>
          <p:spPr>
            <a:xfrm>
              <a:off x="1811368" y="3203257"/>
              <a:ext cx="28575" cy="28575"/>
            </a:xfrm>
            <a:custGeom>
              <a:avLst/>
              <a:gdLst>
                <a:gd name="connsiteX0" fmla="*/ 14177 w 28575"/>
                <a:gd name="connsiteY0" fmla="*/ -205 h 28575"/>
                <a:gd name="connsiteX1" fmla="*/ 28464 w 28575"/>
                <a:gd name="connsiteY1" fmla="*/ 14083 h 28575"/>
                <a:gd name="connsiteX2" fmla="*/ 14177 w 28575"/>
                <a:gd name="connsiteY2" fmla="*/ 28370 h 28575"/>
                <a:gd name="connsiteX3" fmla="*/ -111 w 28575"/>
                <a:gd name="connsiteY3" fmla="*/ 140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4177" y="-205"/>
                  </a:moveTo>
                  <a:lnTo>
                    <a:pt x="28464" y="14083"/>
                  </a:lnTo>
                  <a:lnTo>
                    <a:pt x="14177" y="28370"/>
                  </a:lnTo>
                  <a:lnTo>
                    <a:pt x="-111" y="1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8" name="Forma libre: forma 37">
              <a:extLst>
                <a:ext uri="{FF2B5EF4-FFF2-40B4-BE49-F238E27FC236}">
                  <a16:creationId xmlns:a16="http://schemas.microsoft.com/office/drawing/2014/main" id="{E66E83A3-D6DF-0887-499E-03A852CED802}"/>
                </a:ext>
              </a:extLst>
            </p:cNvPr>
            <p:cNvSpPr/>
            <p:nvPr/>
          </p:nvSpPr>
          <p:spPr>
            <a:xfrm>
              <a:off x="1868518" y="3260312"/>
              <a:ext cx="28575" cy="28575"/>
            </a:xfrm>
            <a:custGeom>
              <a:avLst/>
              <a:gdLst>
                <a:gd name="connsiteX0" fmla="*/ 28464 w 28575"/>
                <a:gd name="connsiteY0" fmla="*/ 14083 h 28575"/>
                <a:gd name="connsiteX1" fmla="*/ 14177 w 28575"/>
                <a:gd name="connsiteY1" fmla="*/ 28370 h 28575"/>
                <a:gd name="connsiteX2" fmla="*/ -111 w 28575"/>
                <a:gd name="connsiteY2" fmla="*/ 14083 h 28575"/>
                <a:gd name="connsiteX3" fmla="*/ 14177 w 28575"/>
                <a:gd name="connsiteY3" fmla="*/ -20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28464" y="14083"/>
                  </a:moveTo>
                  <a:lnTo>
                    <a:pt x="14177" y="28370"/>
                  </a:lnTo>
                  <a:lnTo>
                    <a:pt x="-111" y="14083"/>
                  </a:lnTo>
                  <a:lnTo>
                    <a:pt x="14177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9" name="Forma libre: forma 38">
              <a:extLst>
                <a:ext uri="{FF2B5EF4-FFF2-40B4-BE49-F238E27FC236}">
                  <a16:creationId xmlns:a16="http://schemas.microsoft.com/office/drawing/2014/main" id="{F7A4B96D-5F9C-D0D2-2D8B-1A9188AA3DE3}"/>
                </a:ext>
              </a:extLst>
            </p:cNvPr>
            <p:cNvSpPr/>
            <p:nvPr/>
          </p:nvSpPr>
          <p:spPr>
            <a:xfrm>
              <a:off x="1818036" y="2944542"/>
              <a:ext cx="140017" cy="135842"/>
            </a:xfrm>
            <a:custGeom>
              <a:avLst/>
              <a:gdLst>
                <a:gd name="connsiteX0" fmla="*/ 126762 w 140017"/>
                <a:gd name="connsiteY0" fmla="*/ 12670 h 135842"/>
                <a:gd name="connsiteX1" fmla="*/ 80566 w 140017"/>
                <a:gd name="connsiteY1" fmla="*/ 2288 h 135842"/>
                <a:gd name="connsiteX2" fmla="*/ -111 w 140017"/>
                <a:gd name="connsiteY2" fmla="*/ 29149 h 135842"/>
                <a:gd name="connsiteX3" fmla="*/ 17606 w 140017"/>
                <a:gd name="connsiteY3" fmla="*/ 46770 h 135842"/>
                <a:gd name="connsiteX4" fmla="*/ 61040 w 140017"/>
                <a:gd name="connsiteY4" fmla="*/ 32292 h 135842"/>
                <a:gd name="connsiteX5" fmla="*/ 67421 w 140017"/>
                <a:gd name="connsiteY5" fmla="*/ 51342 h 135842"/>
                <a:gd name="connsiteX6" fmla="*/ 33512 w 140017"/>
                <a:gd name="connsiteY6" fmla="*/ 62676 h 135842"/>
                <a:gd name="connsiteX7" fmla="*/ 34084 w 140017"/>
                <a:gd name="connsiteY7" fmla="*/ 63248 h 135842"/>
                <a:gd name="connsiteX8" fmla="*/ 45609 w 140017"/>
                <a:gd name="connsiteY8" fmla="*/ 80012 h 135842"/>
                <a:gd name="connsiteX9" fmla="*/ 74184 w 140017"/>
                <a:gd name="connsiteY9" fmla="*/ 70487 h 135842"/>
                <a:gd name="connsiteX10" fmla="*/ 80566 w 140017"/>
                <a:gd name="connsiteY10" fmla="*/ 89537 h 135842"/>
                <a:gd name="connsiteX11" fmla="*/ 51229 w 140017"/>
                <a:gd name="connsiteY11" fmla="*/ 99062 h 135842"/>
                <a:gd name="connsiteX12" fmla="*/ 51229 w 140017"/>
                <a:gd name="connsiteY12" fmla="*/ 104396 h 135842"/>
                <a:gd name="connsiteX13" fmla="*/ 57896 w 140017"/>
                <a:gd name="connsiteY13" fmla="*/ 135638 h 135842"/>
                <a:gd name="connsiteX14" fmla="*/ 82757 w 140017"/>
                <a:gd name="connsiteY14" fmla="*/ 97538 h 135842"/>
                <a:gd name="connsiteX15" fmla="*/ 139907 w 140017"/>
                <a:gd name="connsiteY15" fmla="*/ 67058 h 135842"/>
                <a:gd name="connsiteX16" fmla="*/ 139621 w 140017"/>
                <a:gd name="connsiteY16" fmla="*/ 49913 h 135842"/>
                <a:gd name="connsiteX17" fmla="*/ 126762 w 140017"/>
                <a:gd name="connsiteY17" fmla="*/ 12670 h 13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017" h="135842">
                  <a:moveTo>
                    <a:pt x="126762" y="12670"/>
                  </a:moveTo>
                  <a:cubicBezTo>
                    <a:pt x="114589" y="707"/>
                    <a:pt x="96682" y="-3322"/>
                    <a:pt x="80566" y="2288"/>
                  </a:cubicBezTo>
                  <a:lnTo>
                    <a:pt x="-111" y="29149"/>
                  </a:lnTo>
                  <a:lnTo>
                    <a:pt x="17606" y="46770"/>
                  </a:lnTo>
                  <a:lnTo>
                    <a:pt x="61040" y="32292"/>
                  </a:lnTo>
                  <a:lnTo>
                    <a:pt x="67421" y="51342"/>
                  </a:lnTo>
                  <a:lnTo>
                    <a:pt x="33512" y="62676"/>
                  </a:lnTo>
                  <a:lnTo>
                    <a:pt x="34084" y="63248"/>
                  </a:lnTo>
                  <a:cubicBezTo>
                    <a:pt x="38856" y="68134"/>
                    <a:pt x="42752" y="73802"/>
                    <a:pt x="45609" y="80012"/>
                  </a:cubicBezTo>
                  <a:lnTo>
                    <a:pt x="74184" y="70487"/>
                  </a:lnTo>
                  <a:lnTo>
                    <a:pt x="80566" y="89537"/>
                  </a:lnTo>
                  <a:lnTo>
                    <a:pt x="51229" y="99062"/>
                  </a:lnTo>
                  <a:cubicBezTo>
                    <a:pt x="51324" y="100843"/>
                    <a:pt x="51324" y="102615"/>
                    <a:pt x="51229" y="104396"/>
                  </a:cubicBezTo>
                  <a:cubicBezTo>
                    <a:pt x="51276" y="115159"/>
                    <a:pt x="53553" y="125789"/>
                    <a:pt x="57896" y="135638"/>
                  </a:cubicBezTo>
                  <a:cubicBezTo>
                    <a:pt x="63411" y="121331"/>
                    <a:pt x="71889" y="108349"/>
                    <a:pt x="82757" y="97538"/>
                  </a:cubicBezTo>
                  <a:cubicBezTo>
                    <a:pt x="98358" y="81926"/>
                    <a:pt x="118247" y="71316"/>
                    <a:pt x="139907" y="67058"/>
                  </a:cubicBezTo>
                  <a:cubicBezTo>
                    <a:pt x="139002" y="61381"/>
                    <a:pt x="138906" y="55609"/>
                    <a:pt x="139621" y="49913"/>
                  </a:cubicBezTo>
                  <a:cubicBezTo>
                    <a:pt x="141030" y="36207"/>
                    <a:pt x="136325" y="22586"/>
                    <a:pt x="126762" y="12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90" name="Forma libre: forma 39">
              <a:extLst>
                <a:ext uri="{FF2B5EF4-FFF2-40B4-BE49-F238E27FC236}">
                  <a16:creationId xmlns:a16="http://schemas.microsoft.com/office/drawing/2014/main" id="{C6F3B2EF-9397-39B5-52A1-8C886B53F834}"/>
                </a:ext>
              </a:extLst>
            </p:cNvPr>
            <p:cNvSpPr/>
            <p:nvPr/>
          </p:nvSpPr>
          <p:spPr>
            <a:xfrm>
              <a:off x="2019775" y="3141726"/>
              <a:ext cx="135803" cy="140398"/>
            </a:xfrm>
            <a:custGeom>
              <a:avLst/>
              <a:gdLst>
                <a:gd name="connsiteX0" fmla="*/ 122952 w 135803"/>
                <a:gd name="connsiteY0" fmla="*/ 13416 h 140398"/>
                <a:gd name="connsiteX1" fmla="*/ 85424 w 135803"/>
                <a:gd name="connsiteY1" fmla="*/ 653 h 140398"/>
                <a:gd name="connsiteX2" fmla="*/ 68755 w 135803"/>
                <a:gd name="connsiteY2" fmla="*/ -205 h 140398"/>
                <a:gd name="connsiteX3" fmla="*/ -111 w 135803"/>
                <a:gd name="connsiteY3" fmla="*/ 82282 h 140398"/>
                <a:gd name="connsiteX4" fmla="*/ 31131 w 135803"/>
                <a:gd name="connsiteY4" fmla="*/ 88854 h 140398"/>
                <a:gd name="connsiteX5" fmla="*/ 36465 w 135803"/>
                <a:gd name="connsiteY5" fmla="*/ 88854 h 140398"/>
                <a:gd name="connsiteX6" fmla="*/ 45990 w 135803"/>
                <a:gd name="connsiteY6" fmla="*/ 59517 h 140398"/>
                <a:gd name="connsiteX7" fmla="*/ 65040 w 135803"/>
                <a:gd name="connsiteY7" fmla="*/ 65899 h 140398"/>
                <a:gd name="connsiteX8" fmla="*/ 55515 w 135803"/>
                <a:gd name="connsiteY8" fmla="*/ 94474 h 140398"/>
                <a:gd name="connsiteX9" fmla="*/ 72184 w 135803"/>
                <a:gd name="connsiteY9" fmla="*/ 105999 h 140398"/>
                <a:gd name="connsiteX10" fmla="*/ 72755 w 135803"/>
                <a:gd name="connsiteY10" fmla="*/ 106571 h 140398"/>
                <a:gd name="connsiteX11" fmla="*/ 84090 w 135803"/>
                <a:gd name="connsiteY11" fmla="*/ 72662 h 140398"/>
                <a:gd name="connsiteX12" fmla="*/ 103140 w 135803"/>
                <a:gd name="connsiteY12" fmla="*/ 79043 h 140398"/>
                <a:gd name="connsiteX13" fmla="*/ 88662 w 135803"/>
                <a:gd name="connsiteY13" fmla="*/ 122477 h 140398"/>
                <a:gd name="connsiteX14" fmla="*/ 106283 w 135803"/>
                <a:gd name="connsiteY14" fmla="*/ 140194 h 140398"/>
                <a:gd name="connsiteX15" fmla="*/ 133144 w 135803"/>
                <a:gd name="connsiteY15" fmla="*/ 59517 h 140398"/>
                <a:gd name="connsiteX16" fmla="*/ 122952 w 135803"/>
                <a:gd name="connsiteY16" fmla="*/ 13416 h 14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803" h="140398">
                  <a:moveTo>
                    <a:pt x="122952" y="13416"/>
                  </a:moveTo>
                  <a:cubicBezTo>
                    <a:pt x="112951" y="3805"/>
                    <a:pt x="99206" y="-871"/>
                    <a:pt x="85424" y="653"/>
                  </a:cubicBezTo>
                  <a:cubicBezTo>
                    <a:pt x="79851" y="1138"/>
                    <a:pt x="74241" y="843"/>
                    <a:pt x="68755" y="-205"/>
                  </a:cubicBezTo>
                  <a:cubicBezTo>
                    <a:pt x="61602" y="37343"/>
                    <a:pt x="35560" y="68537"/>
                    <a:pt x="-111" y="82282"/>
                  </a:cubicBezTo>
                  <a:cubicBezTo>
                    <a:pt x="9757" y="86559"/>
                    <a:pt x="20377" y="88787"/>
                    <a:pt x="31131" y="88854"/>
                  </a:cubicBezTo>
                  <a:cubicBezTo>
                    <a:pt x="32941" y="88854"/>
                    <a:pt x="34751" y="88854"/>
                    <a:pt x="36465" y="88854"/>
                  </a:cubicBezTo>
                  <a:lnTo>
                    <a:pt x="45990" y="59517"/>
                  </a:lnTo>
                  <a:lnTo>
                    <a:pt x="65040" y="65899"/>
                  </a:lnTo>
                  <a:lnTo>
                    <a:pt x="55515" y="94474"/>
                  </a:lnTo>
                  <a:cubicBezTo>
                    <a:pt x="61678" y="97350"/>
                    <a:pt x="67317" y="101246"/>
                    <a:pt x="72184" y="105999"/>
                  </a:cubicBezTo>
                  <a:lnTo>
                    <a:pt x="72755" y="106571"/>
                  </a:lnTo>
                  <a:lnTo>
                    <a:pt x="84090" y="72662"/>
                  </a:lnTo>
                  <a:lnTo>
                    <a:pt x="103140" y="79043"/>
                  </a:lnTo>
                  <a:lnTo>
                    <a:pt x="88662" y="122477"/>
                  </a:lnTo>
                  <a:lnTo>
                    <a:pt x="106283" y="140194"/>
                  </a:lnTo>
                  <a:lnTo>
                    <a:pt x="133144" y="59517"/>
                  </a:lnTo>
                  <a:cubicBezTo>
                    <a:pt x="138811" y="43467"/>
                    <a:pt x="134858" y="25589"/>
                    <a:pt x="122952" y="134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91" name="Forma libre: forma 40">
              <a:extLst>
                <a:ext uri="{FF2B5EF4-FFF2-40B4-BE49-F238E27FC236}">
                  <a16:creationId xmlns:a16="http://schemas.microsoft.com/office/drawing/2014/main" id="{61B8C432-D3DE-9A8F-4576-BE3B1E9D5DE2}"/>
                </a:ext>
              </a:extLst>
            </p:cNvPr>
            <p:cNvSpPr/>
            <p:nvPr/>
          </p:nvSpPr>
          <p:spPr>
            <a:xfrm>
              <a:off x="1888234" y="3029848"/>
              <a:ext cx="181929" cy="181885"/>
            </a:xfrm>
            <a:custGeom>
              <a:avLst/>
              <a:gdLst>
                <a:gd name="connsiteX0" fmla="*/ 155148 w 181929"/>
                <a:gd name="connsiteY0" fmla="*/ 155107 h 181885"/>
                <a:gd name="connsiteX1" fmla="*/ 155205 w 181929"/>
                <a:gd name="connsiteY1" fmla="*/ 26462 h 181885"/>
                <a:gd name="connsiteX2" fmla="*/ 26560 w 181929"/>
                <a:gd name="connsiteY2" fmla="*/ 26414 h 181885"/>
                <a:gd name="connsiteX3" fmla="*/ 26503 w 181929"/>
                <a:gd name="connsiteY3" fmla="*/ 155049 h 181885"/>
                <a:gd name="connsiteX4" fmla="*/ 26560 w 181929"/>
                <a:gd name="connsiteY4" fmla="*/ 155107 h 181885"/>
                <a:gd name="connsiteX5" fmla="*/ 155148 w 181929"/>
                <a:gd name="connsiteY5" fmla="*/ 155107 h 181885"/>
                <a:gd name="connsiteX6" fmla="*/ 63612 w 181929"/>
                <a:gd name="connsiteY6" fmla="*/ 132342 h 181885"/>
                <a:gd name="connsiteX7" fmla="*/ 47991 w 181929"/>
                <a:gd name="connsiteY7" fmla="*/ 147963 h 181885"/>
                <a:gd name="connsiteX8" fmla="*/ 33704 w 181929"/>
                <a:gd name="connsiteY8" fmla="*/ 133675 h 181885"/>
                <a:gd name="connsiteX9" fmla="*/ 49325 w 181929"/>
                <a:gd name="connsiteY9" fmla="*/ 118054 h 181885"/>
                <a:gd name="connsiteX10" fmla="*/ 55135 w 181929"/>
                <a:gd name="connsiteY10" fmla="*/ 83669 h 181885"/>
                <a:gd name="connsiteX11" fmla="*/ 69423 w 181929"/>
                <a:gd name="connsiteY11" fmla="*/ 97957 h 181885"/>
                <a:gd name="connsiteX12" fmla="*/ 69423 w 181929"/>
                <a:gd name="connsiteY12" fmla="*/ 112244 h 181885"/>
                <a:gd name="connsiteX13" fmla="*/ 83710 w 181929"/>
                <a:gd name="connsiteY13" fmla="*/ 112244 h 181885"/>
                <a:gd name="connsiteX14" fmla="*/ 83853 w 181929"/>
                <a:gd name="connsiteY14" fmla="*/ 98100 h 181885"/>
                <a:gd name="connsiteX15" fmla="*/ 83710 w 181929"/>
                <a:gd name="connsiteY15" fmla="*/ 97957 h 181885"/>
                <a:gd name="connsiteX16" fmla="*/ 83377 w 181929"/>
                <a:gd name="connsiteY16" fmla="*/ 55256 h 181885"/>
                <a:gd name="connsiteX17" fmla="*/ 118095 w 181929"/>
                <a:gd name="connsiteY17" fmla="*/ 49284 h 181885"/>
                <a:gd name="connsiteX18" fmla="*/ 133716 w 181929"/>
                <a:gd name="connsiteY18" fmla="*/ 33663 h 181885"/>
                <a:gd name="connsiteX19" fmla="*/ 148004 w 181929"/>
                <a:gd name="connsiteY19" fmla="*/ 47950 h 181885"/>
                <a:gd name="connsiteX20" fmla="*/ 132383 w 181929"/>
                <a:gd name="connsiteY20" fmla="*/ 63571 h 181885"/>
                <a:gd name="connsiteX21" fmla="*/ 126573 w 181929"/>
                <a:gd name="connsiteY21" fmla="*/ 97957 h 181885"/>
                <a:gd name="connsiteX22" fmla="*/ 112285 w 181929"/>
                <a:gd name="connsiteY22" fmla="*/ 83669 h 181885"/>
                <a:gd name="connsiteX23" fmla="*/ 112276 w 181929"/>
                <a:gd name="connsiteY23" fmla="*/ 69391 h 181885"/>
                <a:gd name="connsiteX24" fmla="*/ 97998 w 181929"/>
                <a:gd name="connsiteY24" fmla="*/ 69401 h 181885"/>
                <a:gd name="connsiteX25" fmla="*/ 97998 w 181929"/>
                <a:gd name="connsiteY25" fmla="*/ 83669 h 181885"/>
                <a:gd name="connsiteX26" fmla="*/ 98331 w 181929"/>
                <a:gd name="connsiteY26" fmla="*/ 126370 h 181885"/>
                <a:gd name="connsiteX27" fmla="*/ 63612 w 181929"/>
                <a:gd name="connsiteY27" fmla="*/ 132342 h 18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1929" h="181885">
                  <a:moveTo>
                    <a:pt x="155148" y="155107"/>
                  </a:moveTo>
                  <a:cubicBezTo>
                    <a:pt x="190686" y="119597"/>
                    <a:pt x="190714" y="62000"/>
                    <a:pt x="155205" y="26462"/>
                  </a:cubicBezTo>
                  <a:cubicBezTo>
                    <a:pt x="119696" y="-9076"/>
                    <a:pt x="62098" y="-9095"/>
                    <a:pt x="26560" y="26414"/>
                  </a:cubicBezTo>
                  <a:cubicBezTo>
                    <a:pt x="-8978" y="61914"/>
                    <a:pt x="-9006" y="119512"/>
                    <a:pt x="26503" y="155049"/>
                  </a:cubicBezTo>
                  <a:cubicBezTo>
                    <a:pt x="26522" y="155068"/>
                    <a:pt x="26541" y="155087"/>
                    <a:pt x="26560" y="155107"/>
                  </a:cubicBezTo>
                  <a:cubicBezTo>
                    <a:pt x="62098" y="190540"/>
                    <a:pt x="119610" y="190540"/>
                    <a:pt x="155148" y="155107"/>
                  </a:cubicBezTo>
                  <a:close/>
                  <a:moveTo>
                    <a:pt x="63612" y="132342"/>
                  </a:moveTo>
                  <a:lnTo>
                    <a:pt x="47991" y="147963"/>
                  </a:lnTo>
                  <a:lnTo>
                    <a:pt x="33704" y="133675"/>
                  </a:lnTo>
                  <a:lnTo>
                    <a:pt x="49325" y="118054"/>
                  </a:lnTo>
                  <a:cubicBezTo>
                    <a:pt x="43839" y="106510"/>
                    <a:pt x="46163" y="92765"/>
                    <a:pt x="55135" y="83669"/>
                  </a:cubicBezTo>
                  <a:lnTo>
                    <a:pt x="69423" y="97957"/>
                  </a:lnTo>
                  <a:cubicBezTo>
                    <a:pt x="65479" y="101900"/>
                    <a:pt x="65479" y="108301"/>
                    <a:pt x="69423" y="112244"/>
                  </a:cubicBezTo>
                  <a:cubicBezTo>
                    <a:pt x="73366" y="116187"/>
                    <a:pt x="79767" y="116187"/>
                    <a:pt x="83710" y="112244"/>
                  </a:cubicBezTo>
                  <a:cubicBezTo>
                    <a:pt x="87654" y="108377"/>
                    <a:pt x="87720" y="102043"/>
                    <a:pt x="83853" y="98100"/>
                  </a:cubicBezTo>
                  <a:cubicBezTo>
                    <a:pt x="83805" y="98052"/>
                    <a:pt x="83758" y="98004"/>
                    <a:pt x="83710" y="97957"/>
                  </a:cubicBezTo>
                  <a:cubicBezTo>
                    <a:pt x="71823" y="86260"/>
                    <a:pt x="71671" y="67143"/>
                    <a:pt x="83377" y="55256"/>
                  </a:cubicBezTo>
                  <a:cubicBezTo>
                    <a:pt x="92464" y="46017"/>
                    <a:pt x="106437" y="43617"/>
                    <a:pt x="118095" y="49284"/>
                  </a:cubicBezTo>
                  <a:lnTo>
                    <a:pt x="133716" y="33663"/>
                  </a:lnTo>
                  <a:lnTo>
                    <a:pt x="148004" y="47950"/>
                  </a:lnTo>
                  <a:lnTo>
                    <a:pt x="132383" y="63571"/>
                  </a:lnTo>
                  <a:cubicBezTo>
                    <a:pt x="137927" y="75106"/>
                    <a:pt x="135602" y="88889"/>
                    <a:pt x="126573" y="97957"/>
                  </a:cubicBezTo>
                  <a:lnTo>
                    <a:pt x="112285" y="83669"/>
                  </a:lnTo>
                  <a:cubicBezTo>
                    <a:pt x="116229" y="79726"/>
                    <a:pt x="116219" y="73334"/>
                    <a:pt x="112276" y="69391"/>
                  </a:cubicBezTo>
                  <a:cubicBezTo>
                    <a:pt x="108332" y="65448"/>
                    <a:pt x="101941" y="65457"/>
                    <a:pt x="97998" y="69401"/>
                  </a:cubicBezTo>
                  <a:cubicBezTo>
                    <a:pt x="94064" y="73344"/>
                    <a:pt x="94064" y="79726"/>
                    <a:pt x="97998" y="83669"/>
                  </a:cubicBezTo>
                  <a:cubicBezTo>
                    <a:pt x="109885" y="95366"/>
                    <a:pt x="110037" y="114482"/>
                    <a:pt x="98331" y="126370"/>
                  </a:cubicBezTo>
                  <a:cubicBezTo>
                    <a:pt x="89244" y="135609"/>
                    <a:pt x="75271" y="138009"/>
                    <a:pt x="63612" y="132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98" name="Grupo 339">
            <a:extLst>
              <a:ext uri="{FF2B5EF4-FFF2-40B4-BE49-F238E27FC236}">
                <a16:creationId xmlns:a16="http://schemas.microsoft.com/office/drawing/2014/main" id="{A19770B9-4208-F087-7270-8006751E6BB7}"/>
              </a:ext>
            </a:extLst>
          </p:cNvPr>
          <p:cNvGrpSpPr/>
          <p:nvPr/>
        </p:nvGrpSpPr>
        <p:grpSpPr>
          <a:xfrm>
            <a:off x="4372510" y="1438738"/>
            <a:ext cx="345281" cy="344710"/>
            <a:chOff x="6989825" y="2944177"/>
            <a:chExt cx="345281" cy="344710"/>
          </a:xfrm>
          <a:solidFill>
            <a:schemeClr val="accent1"/>
          </a:solidFill>
        </p:grpSpPr>
        <p:sp>
          <p:nvSpPr>
            <p:cNvPr id="99" name="Forma libre: forma 91">
              <a:extLst>
                <a:ext uri="{FF2B5EF4-FFF2-40B4-BE49-F238E27FC236}">
                  <a16:creationId xmlns:a16="http://schemas.microsoft.com/office/drawing/2014/main" id="{AE14379D-F2BE-5787-2816-B3A228B396C9}"/>
                </a:ext>
              </a:extLst>
            </p:cNvPr>
            <p:cNvSpPr/>
            <p:nvPr/>
          </p:nvSpPr>
          <p:spPr>
            <a:xfrm>
              <a:off x="7152131" y="3005423"/>
              <a:ext cx="20192" cy="20192"/>
            </a:xfrm>
            <a:custGeom>
              <a:avLst/>
              <a:gdLst>
                <a:gd name="connsiteX0" fmla="*/ 9986 w 20192"/>
                <a:gd name="connsiteY0" fmla="*/ -205 h 20192"/>
                <a:gd name="connsiteX1" fmla="*/ -111 w 20192"/>
                <a:gd name="connsiteY1" fmla="*/ 9892 h 20192"/>
                <a:gd name="connsiteX2" fmla="*/ 9986 w 20192"/>
                <a:gd name="connsiteY2" fmla="*/ 19988 h 20192"/>
                <a:gd name="connsiteX3" fmla="*/ 20082 w 20192"/>
                <a:gd name="connsiteY3" fmla="*/ 9892 h 20192"/>
                <a:gd name="connsiteX4" fmla="*/ 9986 w 20192"/>
                <a:gd name="connsiteY4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2" h="20192">
                  <a:moveTo>
                    <a:pt x="9986" y="-205"/>
                  </a:moveTo>
                  <a:cubicBezTo>
                    <a:pt x="4413" y="-205"/>
                    <a:pt x="-111" y="4320"/>
                    <a:pt x="-111" y="9892"/>
                  </a:cubicBezTo>
                  <a:cubicBezTo>
                    <a:pt x="-111" y="15464"/>
                    <a:pt x="4413" y="19988"/>
                    <a:pt x="9986" y="19988"/>
                  </a:cubicBezTo>
                  <a:cubicBezTo>
                    <a:pt x="15557" y="19988"/>
                    <a:pt x="20082" y="15464"/>
                    <a:pt x="20082" y="9892"/>
                  </a:cubicBezTo>
                  <a:cubicBezTo>
                    <a:pt x="20082" y="4320"/>
                    <a:pt x="15557" y="-205"/>
                    <a:pt x="998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0" name="Forma libre: forma 92">
              <a:extLst>
                <a:ext uri="{FF2B5EF4-FFF2-40B4-BE49-F238E27FC236}">
                  <a16:creationId xmlns:a16="http://schemas.microsoft.com/office/drawing/2014/main" id="{C3267A07-6D75-87FD-6B47-87586D86BBD9}"/>
                </a:ext>
              </a:extLst>
            </p:cNvPr>
            <p:cNvSpPr/>
            <p:nvPr/>
          </p:nvSpPr>
          <p:spPr>
            <a:xfrm>
              <a:off x="7232903" y="2944177"/>
              <a:ext cx="40957" cy="40967"/>
            </a:xfrm>
            <a:custGeom>
              <a:avLst/>
              <a:gdLst>
                <a:gd name="connsiteX0" fmla="*/ -111 w 40957"/>
                <a:gd name="connsiteY0" fmla="*/ 20655 h 40967"/>
                <a:gd name="connsiteX1" fmla="*/ 20167 w 40957"/>
                <a:gd name="connsiteY1" fmla="*/ 40762 h 40967"/>
                <a:gd name="connsiteX2" fmla="*/ 20653 w 40957"/>
                <a:gd name="connsiteY2" fmla="*/ 40753 h 40967"/>
                <a:gd name="connsiteX3" fmla="*/ 40846 w 40957"/>
                <a:gd name="connsiteY3" fmla="*/ 40753 h 40967"/>
                <a:gd name="connsiteX4" fmla="*/ 40846 w 40957"/>
                <a:gd name="connsiteY4" fmla="*/ -205 h 40967"/>
                <a:gd name="connsiteX5" fmla="*/ 365 w 40957"/>
                <a:gd name="connsiteY5" fmla="*/ -205 h 4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" h="40967">
                  <a:moveTo>
                    <a:pt x="-111" y="20655"/>
                  </a:moveTo>
                  <a:cubicBezTo>
                    <a:pt x="-63" y="31809"/>
                    <a:pt x="9014" y="40810"/>
                    <a:pt x="20167" y="40762"/>
                  </a:cubicBezTo>
                  <a:cubicBezTo>
                    <a:pt x="20330" y="40762"/>
                    <a:pt x="20491" y="40762"/>
                    <a:pt x="20653" y="40753"/>
                  </a:cubicBezTo>
                  <a:lnTo>
                    <a:pt x="40846" y="40753"/>
                  </a:lnTo>
                  <a:lnTo>
                    <a:pt x="40846" y="-205"/>
                  </a:lnTo>
                  <a:lnTo>
                    <a:pt x="365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1" name="Forma libre: forma 93">
              <a:extLst>
                <a:ext uri="{FF2B5EF4-FFF2-40B4-BE49-F238E27FC236}">
                  <a16:creationId xmlns:a16="http://schemas.microsoft.com/office/drawing/2014/main" id="{723B9BE3-6B93-C3BE-35EC-9200B13AC86D}"/>
                </a:ext>
              </a:extLst>
            </p:cNvPr>
            <p:cNvSpPr/>
            <p:nvPr/>
          </p:nvSpPr>
          <p:spPr>
            <a:xfrm>
              <a:off x="7051166" y="2944177"/>
              <a:ext cx="222218" cy="142112"/>
            </a:xfrm>
            <a:custGeom>
              <a:avLst/>
              <a:gdLst>
                <a:gd name="connsiteX0" fmla="*/ 60468 w 222218"/>
                <a:gd name="connsiteY0" fmla="*/ -205 h 142112"/>
                <a:gd name="connsiteX1" fmla="*/ 60468 w 222218"/>
                <a:gd name="connsiteY1" fmla="*/ 20655 h 142112"/>
                <a:gd name="connsiteX2" fmla="*/ 20082 w 222218"/>
                <a:gd name="connsiteY2" fmla="*/ 61041 h 142112"/>
                <a:gd name="connsiteX3" fmla="*/ -111 w 222218"/>
                <a:gd name="connsiteY3" fmla="*/ 61041 h 142112"/>
                <a:gd name="connsiteX4" fmla="*/ -111 w 222218"/>
                <a:gd name="connsiteY4" fmla="*/ 81234 h 142112"/>
                <a:gd name="connsiteX5" fmla="*/ 20082 w 222218"/>
                <a:gd name="connsiteY5" fmla="*/ 81234 h 142112"/>
                <a:gd name="connsiteX6" fmla="*/ 60468 w 222218"/>
                <a:gd name="connsiteY6" fmla="*/ 121620 h 142112"/>
                <a:gd name="connsiteX7" fmla="*/ 60468 w 222218"/>
                <a:gd name="connsiteY7" fmla="*/ 121715 h 142112"/>
                <a:gd name="connsiteX8" fmla="*/ 60468 w 222218"/>
                <a:gd name="connsiteY8" fmla="*/ 141908 h 142112"/>
                <a:gd name="connsiteX9" fmla="*/ 161433 w 222218"/>
                <a:gd name="connsiteY9" fmla="*/ 141908 h 142112"/>
                <a:gd name="connsiteX10" fmla="*/ 161433 w 222218"/>
                <a:gd name="connsiteY10" fmla="*/ 121715 h 142112"/>
                <a:gd name="connsiteX11" fmla="*/ 201915 w 222218"/>
                <a:gd name="connsiteY11" fmla="*/ 81234 h 142112"/>
                <a:gd name="connsiteX12" fmla="*/ 222107 w 222218"/>
                <a:gd name="connsiteY12" fmla="*/ 81234 h 142112"/>
                <a:gd name="connsiteX13" fmla="*/ 222107 w 222218"/>
                <a:gd name="connsiteY13" fmla="*/ 61041 h 142112"/>
                <a:gd name="connsiteX14" fmla="*/ 202391 w 222218"/>
                <a:gd name="connsiteY14" fmla="*/ 61041 h 142112"/>
                <a:gd name="connsiteX15" fmla="*/ 161909 w 222218"/>
                <a:gd name="connsiteY15" fmla="*/ 20750 h 142112"/>
                <a:gd name="connsiteX16" fmla="*/ 161909 w 222218"/>
                <a:gd name="connsiteY16" fmla="*/ 20655 h 142112"/>
                <a:gd name="connsiteX17" fmla="*/ 161909 w 222218"/>
                <a:gd name="connsiteY17" fmla="*/ -205 h 142112"/>
                <a:gd name="connsiteX18" fmla="*/ 110951 w 222218"/>
                <a:gd name="connsiteY18" fmla="*/ 101427 h 142112"/>
                <a:gd name="connsiteX19" fmla="*/ 80661 w 222218"/>
                <a:gd name="connsiteY19" fmla="*/ 71138 h 142112"/>
                <a:gd name="connsiteX20" fmla="*/ 110951 w 222218"/>
                <a:gd name="connsiteY20" fmla="*/ 40848 h 142112"/>
                <a:gd name="connsiteX21" fmla="*/ 141240 w 222218"/>
                <a:gd name="connsiteY21" fmla="*/ 71138 h 142112"/>
                <a:gd name="connsiteX22" fmla="*/ 110951 w 222218"/>
                <a:gd name="connsiteY22" fmla="*/ 101427 h 14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218" h="142112">
                  <a:moveTo>
                    <a:pt x="60468" y="-205"/>
                  </a:moveTo>
                  <a:lnTo>
                    <a:pt x="60468" y="20655"/>
                  </a:lnTo>
                  <a:cubicBezTo>
                    <a:pt x="60468" y="42963"/>
                    <a:pt x="42390" y="61041"/>
                    <a:pt x="20082" y="61041"/>
                  </a:cubicBezTo>
                  <a:lnTo>
                    <a:pt x="-111" y="61041"/>
                  </a:lnTo>
                  <a:lnTo>
                    <a:pt x="-111" y="81234"/>
                  </a:lnTo>
                  <a:lnTo>
                    <a:pt x="20082" y="81234"/>
                  </a:lnTo>
                  <a:cubicBezTo>
                    <a:pt x="42390" y="81234"/>
                    <a:pt x="60468" y="99313"/>
                    <a:pt x="60468" y="121620"/>
                  </a:cubicBezTo>
                  <a:cubicBezTo>
                    <a:pt x="60468" y="121649"/>
                    <a:pt x="60468" y="121687"/>
                    <a:pt x="60468" y="121715"/>
                  </a:cubicBezTo>
                  <a:lnTo>
                    <a:pt x="60468" y="141908"/>
                  </a:lnTo>
                  <a:lnTo>
                    <a:pt x="161433" y="141908"/>
                  </a:lnTo>
                  <a:lnTo>
                    <a:pt x="161433" y="121715"/>
                  </a:lnTo>
                  <a:cubicBezTo>
                    <a:pt x="161433" y="99360"/>
                    <a:pt x="179559" y="81234"/>
                    <a:pt x="201915" y="81234"/>
                  </a:cubicBezTo>
                  <a:lnTo>
                    <a:pt x="222107" y="81234"/>
                  </a:lnTo>
                  <a:lnTo>
                    <a:pt x="222107" y="61041"/>
                  </a:lnTo>
                  <a:lnTo>
                    <a:pt x="202391" y="61041"/>
                  </a:lnTo>
                  <a:cubicBezTo>
                    <a:pt x="180083" y="61098"/>
                    <a:pt x="161966" y="43058"/>
                    <a:pt x="161909" y="20750"/>
                  </a:cubicBezTo>
                  <a:cubicBezTo>
                    <a:pt x="161909" y="20722"/>
                    <a:pt x="161909" y="20684"/>
                    <a:pt x="161909" y="20655"/>
                  </a:cubicBezTo>
                  <a:lnTo>
                    <a:pt x="161909" y="-205"/>
                  </a:lnTo>
                  <a:close/>
                  <a:moveTo>
                    <a:pt x="110951" y="101427"/>
                  </a:moveTo>
                  <a:cubicBezTo>
                    <a:pt x="94225" y="101427"/>
                    <a:pt x="80661" y="87864"/>
                    <a:pt x="80661" y="71138"/>
                  </a:cubicBezTo>
                  <a:cubicBezTo>
                    <a:pt x="80661" y="54412"/>
                    <a:pt x="94225" y="40848"/>
                    <a:pt x="110951" y="40848"/>
                  </a:cubicBezTo>
                  <a:cubicBezTo>
                    <a:pt x="127677" y="40848"/>
                    <a:pt x="141240" y="54412"/>
                    <a:pt x="141240" y="71138"/>
                  </a:cubicBezTo>
                  <a:cubicBezTo>
                    <a:pt x="141240" y="87864"/>
                    <a:pt x="127677" y="101427"/>
                    <a:pt x="110951" y="10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2" name="Forma libre: forma 94">
              <a:extLst>
                <a:ext uri="{FF2B5EF4-FFF2-40B4-BE49-F238E27FC236}">
                  <a16:creationId xmlns:a16="http://schemas.microsoft.com/office/drawing/2014/main" id="{F8026B8B-0CB6-95D6-0F3F-0EF6E666AA3F}"/>
                </a:ext>
              </a:extLst>
            </p:cNvPr>
            <p:cNvSpPr/>
            <p:nvPr/>
          </p:nvSpPr>
          <p:spPr>
            <a:xfrm>
              <a:off x="7232903" y="3045803"/>
              <a:ext cx="40481" cy="40487"/>
            </a:xfrm>
            <a:custGeom>
              <a:avLst/>
              <a:gdLst>
                <a:gd name="connsiteX0" fmla="*/ -111 w 40481"/>
                <a:gd name="connsiteY0" fmla="*/ 20090 h 40487"/>
                <a:gd name="connsiteX1" fmla="*/ -111 w 40481"/>
                <a:gd name="connsiteY1" fmla="*/ 40283 h 40487"/>
                <a:gd name="connsiteX2" fmla="*/ 40370 w 40481"/>
                <a:gd name="connsiteY2" fmla="*/ 40283 h 40487"/>
                <a:gd name="connsiteX3" fmla="*/ 40370 w 40481"/>
                <a:gd name="connsiteY3" fmla="*/ -199 h 40487"/>
                <a:gd name="connsiteX4" fmla="*/ 20653 w 40481"/>
                <a:gd name="connsiteY4" fmla="*/ -199 h 40487"/>
                <a:gd name="connsiteX5" fmla="*/ -102 w 40481"/>
                <a:gd name="connsiteY5" fmla="*/ 19604 h 40487"/>
                <a:gd name="connsiteX6" fmla="*/ -111 w 40481"/>
                <a:gd name="connsiteY6" fmla="*/ 20090 h 4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81" h="40487">
                  <a:moveTo>
                    <a:pt x="-111" y="20090"/>
                  </a:moveTo>
                  <a:lnTo>
                    <a:pt x="-111" y="40283"/>
                  </a:lnTo>
                  <a:lnTo>
                    <a:pt x="40370" y="40283"/>
                  </a:lnTo>
                  <a:lnTo>
                    <a:pt x="40370" y="-199"/>
                  </a:lnTo>
                  <a:lnTo>
                    <a:pt x="20653" y="-199"/>
                  </a:lnTo>
                  <a:cubicBezTo>
                    <a:pt x="9452" y="-465"/>
                    <a:pt x="156" y="8402"/>
                    <a:pt x="-102" y="19604"/>
                  </a:cubicBezTo>
                  <a:cubicBezTo>
                    <a:pt x="-111" y="19766"/>
                    <a:pt x="-111" y="19928"/>
                    <a:pt x="-111" y="20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3" name="Forma libre: forma 95">
              <a:extLst>
                <a:ext uri="{FF2B5EF4-FFF2-40B4-BE49-F238E27FC236}">
                  <a16:creationId xmlns:a16="http://schemas.microsoft.com/office/drawing/2014/main" id="{FDACC257-19F3-E20F-E450-ADC4D42B7A4E}"/>
                </a:ext>
              </a:extLst>
            </p:cNvPr>
            <p:cNvSpPr/>
            <p:nvPr/>
          </p:nvSpPr>
          <p:spPr>
            <a:xfrm>
              <a:off x="7051166" y="2944177"/>
              <a:ext cx="40385" cy="40957"/>
            </a:xfrm>
            <a:custGeom>
              <a:avLst/>
              <a:gdLst>
                <a:gd name="connsiteX0" fmla="*/ -111 w 40385"/>
                <a:gd name="connsiteY0" fmla="*/ 40753 h 40957"/>
                <a:gd name="connsiteX1" fmla="*/ 20082 w 40385"/>
                <a:gd name="connsiteY1" fmla="*/ 40753 h 40957"/>
                <a:gd name="connsiteX2" fmla="*/ 40275 w 40385"/>
                <a:gd name="connsiteY2" fmla="*/ 20560 h 40957"/>
                <a:gd name="connsiteX3" fmla="*/ 40275 w 40385"/>
                <a:gd name="connsiteY3" fmla="*/ -205 h 40957"/>
                <a:gd name="connsiteX4" fmla="*/ -111 w 40385"/>
                <a:gd name="connsiteY4" fmla="*/ -205 h 4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5" h="40957">
                  <a:moveTo>
                    <a:pt x="-111" y="40753"/>
                  </a:moveTo>
                  <a:lnTo>
                    <a:pt x="20082" y="40753"/>
                  </a:lnTo>
                  <a:cubicBezTo>
                    <a:pt x="31236" y="40753"/>
                    <a:pt x="40275" y="31714"/>
                    <a:pt x="40275" y="20560"/>
                  </a:cubicBezTo>
                  <a:lnTo>
                    <a:pt x="40275" y="-205"/>
                  </a:lnTo>
                  <a:lnTo>
                    <a:pt x="-111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4" name="Forma libre: forma 96">
              <a:extLst>
                <a:ext uri="{FF2B5EF4-FFF2-40B4-BE49-F238E27FC236}">
                  <a16:creationId xmlns:a16="http://schemas.microsoft.com/office/drawing/2014/main" id="{3B2CC08D-D1CC-68C0-AF72-547CAE2C5303}"/>
                </a:ext>
              </a:extLst>
            </p:cNvPr>
            <p:cNvSpPr/>
            <p:nvPr/>
          </p:nvSpPr>
          <p:spPr>
            <a:xfrm>
              <a:off x="7051357" y="3045809"/>
              <a:ext cx="40386" cy="40481"/>
            </a:xfrm>
            <a:custGeom>
              <a:avLst/>
              <a:gdLst>
                <a:gd name="connsiteX0" fmla="*/ 40275 w 40386"/>
                <a:gd name="connsiteY0" fmla="*/ 20084 h 40481"/>
                <a:gd name="connsiteX1" fmla="*/ 20177 w 40386"/>
                <a:gd name="connsiteY1" fmla="*/ -205 h 40481"/>
                <a:gd name="connsiteX2" fmla="*/ 20082 w 40386"/>
                <a:gd name="connsiteY2" fmla="*/ -205 h 40481"/>
                <a:gd name="connsiteX3" fmla="*/ -111 w 40386"/>
                <a:gd name="connsiteY3" fmla="*/ -205 h 40481"/>
                <a:gd name="connsiteX4" fmla="*/ -111 w 40386"/>
                <a:gd name="connsiteY4" fmla="*/ 40277 h 40481"/>
                <a:gd name="connsiteX5" fmla="*/ 40275 w 40386"/>
                <a:gd name="connsiteY5" fmla="*/ 40277 h 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481">
                  <a:moveTo>
                    <a:pt x="40275" y="20084"/>
                  </a:moveTo>
                  <a:cubicBezTo>
                    <a:pt x="40323" y="8930"/>
                    <a:pt x="31331" y="-147"/>
                    <a:pt x="20177" y="-205"/>
                  </a:cubicBezTo>
                  <a:cubicBezTo>
                    <a:pt x="20149" y="-205"/>
                    <a:pt x="20110" y="-205"/>
                    <a:pt x="20082" y="-205"/>
                  </a:cubicBezTo>
                  <a:lnTo>
                    <a:pt x="-111" y="-205"/>
                  </a:lnTo>
                  <a:lnTo>
                    <a:pt x="-111" y="40277"/>
                  </a:lnTo>
                  <a:lnTo>
                    <a:pt x="40275" y="402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5" name="Forma libre: forma 97">
              <a:extLst>
                <a:ext uri="{FF2B5EF4-FFF2-40B4-BE49-F238E27FC236}">
                  <a16:creationId xmlns:a16="http://schemas.microsoft.com/office/drawing/2014/main" id="{54B481E8-6EC2-72F7-D3B4-5B5868167028}"/>
                </a:ext>
              </a:extLst>
            </p:cNvPr>
            <p:cNvSpPr/>
            <p:nvPr/>
          </p:nvSpPr>
          <p:spPr>
            <a:xfrm>
              <a:off x="6989825" y="3089148"/>
              <a:ext cx="345281" cy="199739"/>
            </a:xfrm>
            <a:custGeom>
              <a:avLst/>
              <a:gdLst>
                <a:gd name="connsiteX0" fmla="*/ 225632 w 345281"/>
                <a:gd name="connsiteY0" fmla="*/ 77710 h 199739"/>
                <a:gd name="connsiteX1" fmla="*/ 142383 w 345281"/>
                <a:gd name="connsiteY1" fmla="*/ 77710 h 199739"/>
                <a:gd name="connsiteX2" fmla="*/ 142383 w 345281"/>
                <a:gd name="connsiteY2" fmla="*/ 57707 h 199739"/>
                <a:gd name="connsiteX3" fmla="*/ 223155 w 345281"/>
                <a:gd name="connsiteY3" fmla="*/ 57707 h 199739"/>
                <a:gd name="connsiteX4" fmla="*/ 223155 w 345281"/>
                <a:gd name="connsiteY4" fmla="*/ 17321 h 199739"/>
                <a:gd name="connsiteX5" fmla="*/ 107807 w 345281"/>
                <a:gd name="connsiteY5" fmla="*/ 17321 h 199739"/>
                <a:gd name="connsiteX6" fmla="*/ -111 w 345281"/>
                <a:gd name="connsiteY6" fmla="*/ 116286 h 199739"/>
                <a:gd name="connsiteX7" fmla="*/ 70755 w 345281"/>
                <a:gd name="connsiteY7" fmla="*/ 199535 h 199739"/>
                <a:gd name="connsiteX8" fmla="*/ 135811 w 345281"/>
                <a:gd name="connsiteY8" fmla="*/ 138289 h 199739"/>
                <a:gd name="connsiteX9" fmla="*/ 216107 w 345281"/>
                <a:gd name="connsiteY9" fmla="*/ 138289 h 199739"/>
                <a:gd name="connsiteX10" fmla="*/ 345170 w 345281"/>
                <a:gd name="connsiteY10" fmla="*/ 30847 h 199739"/>
                <a:gd name="connsiteX11" fmla="*/ 319263 w 345281"/>
                <a:gd name="connsiteY11" fmla="*/ -205 h 1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281" h="199739">
                  <a:moveTo>
                    <a:pt x="225632" y="77710"/>
                  </a:moveTo>
                  <a:lnTo>
                    <a:pt x="142383" y="77710"/>
                  </a:lnTo>
                  <a:lnTo>
                    <a:pt x="142383" y="57707"/>
                  </a:lnTo>
                  <a:lnTo>
                    <a:pt x="223155" y="57707"/>
                  </a:lnTo>
                  <a:lnTo>
                    <a:pt x="223155" y="17321"/>
                  </a:lnTo>
                  <a:lnTo>
                    <a:pt x="107807" y="17321"/>
                  </a:lnTo>
                  <a:lnTo>
                    <a:pt x="-111" y="116286"/>
                  </a:lnTo>
                  <a:lnTo>
                    <a:pt x="70755" y="199535"/>
                  </a:lnTo>
                  <a:lnTo>
                    <a:pt x="135811" y="138289"/>
                  </a:lnTo>
                  <a:lnTo>
                    <a:pt x="216107" y="138289"/>
                  </a:lnTo>
                  <a:lnTo>
                    <a:pt x="345170" y="30847"/>
                  </a:lnTo>
                  <a:lnTo>
                    <a:pt x="319263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106" name="Grupo 344">
            <a:extLst>
              <a:ext uri="{FF2B5EF4-FFF2-40B4-BE49-F238E27FC236}">
                <a16:creationId xmlns:a16="http://schemas.microsoft.com/office/drawing/2014/main" id="{EC439B4F-387D-991B-9D06-B061CEDC99C4}"/>
              </a:ext>
            </a:extLst>
          </p:cNvPr>
          <p:cNvGrpSpPr/>
          <p:nvPr/>
        </p:nvGrpSpPr>
        <p:grpSpPr>
          <a:xfrm>
            <a:off x="1862641" y="1423199"/>
            <a:ext cx="344899" cy="344710"/>
            <a:chOff x="2538793" y="2944177"/>
            <a:chExt cx="344899" cy="344710"/>
          </a:xfrm>
          <a:solidFill>
            <a:schemeClr val="accent1"/>
          </a:solidFill>
        </p:grpSpPr>
        <p:sp>
          <p:nvSpPr>
            <p:cNvPr id="107" name="Forma libre: forma 126">
              <a:extLst>
                <a:ext uri="{FF2B5EF4-FFF2-40B4-BE49-F238E27FC236}">
                  <a16:creationId xmlns:a16="http://schemas.microsoft.com/office/drawing/2014/main" id="{DDB40763-15CC-4B5D-EBF5-9E7BEA2242F3}"/>
                </a:ext>
              </a:extLst>
            </p:cNvPr>
            <p:cNvSpPr/>
            <p:nvPr/>
          </p:nvSpPr>
          <p:spPr>
            <a:xfrm>
              <a:off x="2559462" y="2944177"/>
              <a:ext cx="303180" cy="182030"/>
            </a:xfrm>
            <a:custGeom>
              <a:avLst/>
              <a:gdLst>
                <a:gd name="connsiteX0" fmla="*/ 303070 w 303180"/>
                <a:gd name="connsiteY0" fmla="*/ 60374 h 182030"/>
                <a:gd name="connsiteX1" fmla="*/ 303070 w 303180"/>
                <a:gd name="connsiteY1" fmla="*/ -205 h 182030"/>
                <a:gd name="connsiteX2" fmla="*/ 242491 w 303180"/>
                <a:gd name="connsiteY2" fmla="*/ -205 h 182030"/>
                <a:gd name="connsiteX3" fmla="*/ 242491 w 303180"/>
                <a:gd name="connsiteY3" fmla="*/ 19988 h 182030"/>
                <a:gd name="connsiteX4" fmla="*/ 268589 w 303180"/>
                <a:gd name="connsiteY4" fmla="*/ 19988 h 182030"/>
                <a:gd name="connsiteX5" fmla="*/ 225155 w 303180"/>
                <a:gd name="connsiteY5" fmla="*/ 63422 h 182030"/>
                <a:gd name="connsiteX6" fmla="*/ 212201 w 303180"/>
                <a:gd name="connsiteY6" fmla="*/ 60374 h 182030"/>
                <a:gd name="connsiteX7" fmla="*/ 181893 w 303180"/>
                <a:gd name="connsiteY7" fmla="*/ 90264 h 182030"/>
                <a:gd name="connsiteX8" fmla="*/ 184960 w 303180"/>
                <a:gd name="connsiteY8" fmla="*/ 103713 h 182030"/>
                <a:gd name="connsiteX9" fmla="*/ 164576 w 303180"/>
                <a:gd name="connsiteY9" fmla="*/ 124001 h 182030"/>
                <a:gd name="connsiteX10" fmla="*/ 138668 w 303180"/>
                <a:gd name="connsiteY10" fmla="*/ 124001 h 182030"/>
                <a:gd name="connsiteX11" fmla="*/ 118285 w 303180"/>
                <a:gd name="connsiteY11" fmla="*/ 103713 h 182030"/>
                <a:gd name="connsiteX12" fmla="*/ 104359 w 303180"/>
                <a:gd name="connsiteY12" fmla="*/ 63060 h 182030"/>
                <a:gd name="connsiteX13" fmla="*/ 63707 w 303180"/>
                <a:gd name="connsiteY13" fmla="*/ 76986 h 182030"/>
                <a:gd name="connsiteX14" fmla="*/ 63707 w 303180"/>
                <a:gd name="connsiteY14" fmla="*/ 103713 h 182030"/>
                <a:gd name="connsiteX15" fmla="*/ 43418 w 303180"/>
                <a:gd name="connsiteY15" fmla="*/ 124001 h 182030"/>
                <a:gd name="connsiteX16" fmla="*/ 30369 w 303180"/>
                <a:gd name="connsiteY16" fmla="*/ 120953 h 182030"/>
                <a:gd name="connsiteX17" fmla="*/ -111 w 303180"/>
                <a:gd name="connsiteY17" fmla="*/ 151243 h 182030"/>
                <a:gd name="connsiteX18" fmla="*/ 30179 w 303180"/>
                <a:gd name="connsiteY18" fmla="*/ 181723 h 182030"/>
                <a:gd name="connsiteX19" fmla="*/ 60658 w 303180"/>
                <a:gd name="connsiteY19" fmla="*/ 151433 h 182030"/>
                <a:gd name="connsiteX20" fmla="*/ 60658 w 303180"/>
                <a:gd name="connsiteY20" fmla="*/ 151338 h 182030"/>
                <a:gd name="connsiteX21" fmla="*/ 57706 w 303180"/>
                <a:gd name="connsiteY21" fmla="*/ 138289 h 182030"/>
                <a:gd name="connsiteX22" fmla="*/ 77994 w 303180"/>
                <a:gd name="connsiteY22" fmla="*/ 118000 h 182030"/>
                <a:gd name="connsiteX23" fmla="*/ 91043 w 303180"/>
                <a:gd name="connsiteY23" fmla="*/ 120953 h 182030"/>
                <a:gd name="connsiteX24" fmla="*/ 103997 w 303180"/>
                <a:gd name="connsiteY24" fmla="*/ 118000 h 182030"/>
                <a:gd name="connsiteX25" fmla="*/ 124381 w 303180"/>
                <a:gd name="connsiteY25" fmla="*/ 138289 h 182030"/>
                <a:gd name="connsiteX26" fmla="*/ 138383 w 303180"/>
                <a:gd name="connsiteY26" fmla="*/ 178770 h 182030"/>
                <a:gd name="connsiteX27" fmla="*/ 178864 w 303180"/>
                <a:gd name="connsiteY27" fmla="*/ 164768 h 182030"/>
                <a:gd name="connsiteX28" fmla="*/ 178864 w 303180"/>
                <a:gd name="connsiteY28" fmla="*/ 138289 h 182030"/>
                <a:gd name="connsiteX29" fmla="*/ 199247 w 303180"/>
                <a:gd name="connsiteY29" fmla="*/ 118000 h 182030"/>
                <a:gd name="connsiteX30" fmla="*/ 212201 w 303180"/>
                <a:gd name="connsiteY30" fmla="*/ 120953 h 182030"/>
                <a:gd name="connsiteX31" fmla="*/ 242491 w 303180"/>
                <a:gd name="connsiteY31" fmla="*/ 90664 h 182030"/>
                <a:gd name="connsiteX32" fmla="*/ 239443 w 303180"/>
                <a:gd name="connsiteY32" fmla="*/ 77710 h 182030"/>
                <a:gd name="connsiteX33" fmla="*/ 282877 w 303180"/>
                <a:gd name="connsiteY33" fmla="*/ 34276 h 182030"/>
                <a:gd name="connsiteX34" fmla="*/ 282877 w 303180"/>
                <a:gd name="connsiteY34" fmla="*/ 60374 h 18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3180" h="182030">
                  <a:moveTo>
                    <a:pt x="303070" y="60374"/>
                  </a:moveTo>
                  <a:lnTo>
                    <a:pt x="303070" y="-205"/>
                  </a:lnTo>
                  <a:lnTo>
                    <a:pt x="242491" y="-205"/>
                  </a:lnTo>
                  <a:lnTo>
                    <a:pt x="242491" y="19988"/>
                  </a:lnTo>
                  <a:lnTo>
                    <a:pt x="268589" y="19988"/>
                  </a:lnTo>
                  <a:lnTo>
                    <a:pt x="225155" y="63422"/>
                  </a:lnTo>
                  <a:cubicBezTo>
                    <a:pt x="221126" y="61431"/>
                    <a:pt x="216697" y="60384"/>
                    <a:pt x="212201" y="60374"/>
                  </a:cubicBezTo>
                  <a:cubicBezTo>
                    <a:pt x="195580" y="60260"/>
                    <a:pt x="182007" y="73643"/>
                    <a:pt x="181893" y="90264"/>
                  </a:cubicBezTo>
                  <a:cubicBezTo>
                    <a:pt x="181864" y="94922"/>
                    <a:pt x="182912" y="99531"/>
                    <a:pt x="184960" y="103713"/>
                  </a:cubicBezTo>
                  <a:lnTo>
                    <a:pt x="164576" y="124001"/>
                  </a:lnTo>
                  <a:cubicBezTo>
                    <a:pt x="156433" y="119858"/>
                    <a:pt x="146812" y="119858"/>
                    <a:pt x="138668" y="124001"/>
                  </a:cubicBezTo>
                  <a:lnTo>
                    <a:pt x="118285" y="103713"/>
                  </a:lnTo>
                  <a:cubicBezTo>
                    <a:pt x="125667" y="88645"/>
                    <a:pt x="119428" y="70442"/>
                    <a:pt x="104359" y="63060"/>
                  </a:cubicBezTo>
                  <a:cubicBezTo>
                    <a:pt x="89291" y="55678"/>
                    <a:pt x="71088" y="61917"/>
                    <a:pt x="63707" y="76986"/>
                  </a:cubicBezTo>
                  <a:cubicBezTo>
                    <a:pt x="59582" y="85415"/>
                    <a:pt x="59582" y="95283"/>
                    <a:pt x="63707" y="103713"/>
                  </a:cubicBezTo>
                  <a:lnTo>
                    <a:pt x="43418" y="124001"/>
                  </a:lnTo>
                  <a:cubicBezTo>
                    <a:pt x="39332" y="122068"/>
                    <a:pt x="34884" y="121030"/>
                    <a:pt x="30369" y="120953"/>
                  </a:cubicBezTo>
                  <a:cubicBezTo>
                    <a:pt x="13586" y="120896"/>
                    <a:pt x="-54" y="134460"/>
                    <a:pt x="-111" y="151243"/>
                  </a:cubicBezTo>
                  <a:cubicBezTo>
                    <a:pt x="-168" y="168026"/>
                    <a:pt x="13396" y="181666"/>
                    <a:pt x="30179" y="181723"/>
                  </a:cubicBezTo>
                  <a:cubicBezTo>
                    <a:pt x="46962" y="181770"/>
                    <a:pt x="60602" y="168216"/>
                    <a:pt x="60658" y="151433"/>
                  </a:cubicBezTo>
                  <a:cubicBezTo>
                    <a:pt x="60658" y="151405"/>
                    <a:pt x="60658" y="151367"/>
                    <a:pt x="60658" y="151338"/>
                  </a:cubicBezTo>
                  <a:cubicBezTo>
                    <a:pt x="60620" y="146823"/>
                    <a:pt x="59611" y="142375"/>
                    <a:pt x="57706" y="138289"/>
                  </a:cubicBezTo>
                  <a:lnTo>
                    <a:pt x="77994" y="118000"/>
                  </a:lnTo>
                  <a:cubicBezTo>
                    <a:pt x="82080" y="119906"/>
                    <a:pt x="86528" y="120915"/>
                    <a:pt x="91043" y="120953"/>
                  </a:cubicBezTo>
                  <a:cubicBezTo>
                    <a:pt x="95520" y="120915"/>
                    <a:pt x="99940" y="119906"/>
                    <a:pt x="103997" y="118000"/>
                  </a:cubicBezTo>
                  <a:lnTo>
                    <a:pt x="124381" y="138289"/>
                  </a:lnTo>
                  <a:cubicBezTo>
                    <a:pt x="117066" y="153338"/>
                    <a:pt x="123333" y="171455"/>
                    <a:pt x="138383" y="178770"/>
                  </a:cubicBezTo>
                  <a:cubicBezTo>
                    <a:pt x="153423" y="186085"/>
                    <a:pt x="171549" y="179818"/>
                    <a:pt x="178864" y="164768"/>
                  </a:cubicBezTo>
                  <a:cubicBezTo>
                    <a:pt x="182931" y="156415"/>
                    <a:pt x="182931" y="146652"/>
                    <a:pt x="178864" y="138289"/>
                  </a:cubicBezTo>
                  <a:lnTo>
                    <a:pt x="199247" y="118000"/>
                  </a:lnTo>
                  <a:cubicBezTo>
                    <a:pt x="203295" y="119915"/>
                    <a:pt x="207725" y="120925"/>
                    <a:pt x="212201" y="120953"/>
                  </a:cubicBezTo>
                  <a:cubicBezTo>
                    <a:pt x="228927" y="120953"/>
                    <a:pt x="242491" y="107390"/>
                    <a:pt x="242491" y="90664"/>
                  </a:cubicBezTo>
                  <a:cubicBezTo>
                    <a:pt x="242462" y="86168"/>
                    <a:pt x="241424" y="81739"/>
                    <a:pt x="239443" y="77710"/>
                  </a:cubicBezTo>
                  <a:lnTo>
                    <a:pt x="282877" y="34276"/>
                  </a:lnTo>
                  <a:lnTo>
                    <a:pt x="282877" y="60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8" name="Forma libre: forma 127">
              <a:extLst>
                <a:ext uri="{FF2B5EF4-FFF2-40B4-BE49-F238E27FC236}">
                  <a16:creationId xmlns:a16="http://schemas.microsoft.com/office/drawing/2014/main" id="{DE19FDFC-680A-8055-E97E-88BA11417D38}"/>
                </a:ext>
              </a:extLst>
            </p:cNvPr>
            <p:cNvSpPr/>
            <p:nvPr/>
          </p:nvSpPr>
          <p:spPr>
            <a:xfrm>
              <a:off x="2782061" y="3257931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09" name="Forma libre: forma 128">
              <a:extLst>
                <a:ext uri="{FF2B5EF4-FFF2-40B4-BE49-F238E27FC236}">
                  <a16:creationId xmlns:a16="http://schemas.microsoft.com/office/drawing/2014/main" id="{53F9D432-E5F8-3D23-A9BF-882E41ADDED5}"/>
                </a:ext>
              </a:extLst>
            </p:cNvPr>
            <p:cNvSpPr/>
            <p:nvPr/>
          </p:nvSpPr>
          <p:spPr>
            <a:xfrm>
              <a:off x="2782061" y="3207448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0" name="Forma libre: forma 129">
              <a:extLst>
                <a:ext uri="{FF2B5EF4-FFF2-40B4-BE49-F238E27FC236}">
                  <a16:creationId xmlns:a16="http://schemas.microsoft.com/office/drawing/2014/main" id="{EA9B25E0-F2A5-C488-33A2-3A86C542C232}"/>
                </a:ext>
              </a:extLst>
            </p:cNvPr>
            <p:cNvSpPr/>
            <p:nvPr/>
          </p:nvSpPr>
          <p:spPr>
            <a:xfrm>
              <a:off x="2782061" y="3156585"/>
              <a:ext cx="101631" cy="30956"/>
            </a:xfrm>
            <a:custGeom>
              <a:avLst/>
              <a:gdLst>
                <a:gd name="connsiteX0" fmla="*/ -111 w 101631"/>
                <a:gd name="connsiteY0" fmla="*/ -205 h 30956"/>
                <a:gd name="connsiteX1" fmla="*/ 101521 w 101631"/>
                <a:gd name="connsiteY1" fmla="*/ -205 h 30956"/>
                <a:gd name="connsiteX2" fmla="*/ 101521 w 101631"/>
                <a:gd name="connsiteY2" fmla="*/ 30752 h 30956"/>
                <a:gd name="connsiteX3" fmla="*/ -111 w 101631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956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1" name="Forma libre: forma 130">
              <a:extLst>
                <a:ext uri="{FF2B5EF4-FFF2-40B4-BE49-F238E27FC236}">
                  <a16:creationId xmlns:a16="http://schemas.microsoft.com/office/drawing/2014/main" id="{5732C540-AD17-9FF1-FC4F-9DF97EAB4558}"/>
                </a:ext>
              </a:extLst>
            </p:cNvPr>
            <p:cNvSpPr/>
            <p:nvPr/>
          </p:nvSpPr>
          <p:spPr>
            <a:xfrm>
              <a:off x="2660903" y="3156585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2" name="Forma libre: forma 131">
              <a:extLst>
                <a:ext uri="{FF2B5EF4-FFF2-40B4-BE49-F238E27FC236}">
                  <a16:creationId xmlns:a16="http://schemas.microsoft.com/office/drawing/2014/main" id="{F8CADB85-472A-DDA5-E67E-BCA3C5C99B1D}"/>
                </a:ext>
              </a:extLst>
            </p:cNvPr>
            <p:cNvSpPr/>
            <p:nvPr/>
          </p:nvSpPr>
          <p:spPr>
            <a:xfrm>
              <a:off x="2782061" y="3105816"/>
              <a:ext cx="101631" cy="30289"/>
            </a:xfrm>
            <a:custGeom>
              <a:avLst/>
              <a:gdLst>
                <a:gd name="connsiteX0" fmla="*/ -111 w 101631"/>
                <a:gd name="connsiteY0" fmla="*/ -205 h 30289"/>
                <a:gd name="connsiteX1" fmla="*/ 101521 w 101631"/>
                <a:gd name="connsiteY1" fmla="*/ -205 h 30289"/>
                <a:gd name="connsiteX2" fmla="*/ 101521 w 101631"/>
                <a:gd name="connsiteY2" fmla="*/ 30085 h 30289"/>
                <a:gd name="connsiteX3" fmla="*/ -111 w 101631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31" h="30289">
                  <a:moveTo>
                    <a:pt x="-111" y="-205"/>
                  </a:moveTo>
                  <a:lnTo>
                    <a:pt x="101521" y="-205"/>
                  </a:lnTo>
                  <a:lnTo>
                    <a:pt x="101521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3" name="Forma libre: forma 132">
              <a:extLst>
                <a:ext uri="{FF2B5EF4-FFF2-40B4-BE49-F238E27FC236}">
                  <a16:creationId xmlns:a16="http://schemas.microsoft.com/office/drawing/2014/main" id="{FB99BDC7-ADFE-7A91-BBE5-550B52821783}"/>
                </a:ext>
              </a:extLst>
            </p:cNvPr>
            <p:cNvSpPr/>
            <p:nvPr/>
          </p:nvSpPr>
          <p:spPr>
            <a:xfrm>
              <a:off x="2538793" y="3257931"/>
              <a:ext cx="101917" cy="30956"/>
            </a:xfrm>
            <a:custGeom>
              <a:avLst/>
              <a:gdLst>
                <a:gd name="connsiteX0" fmla="*/ -111 w 101917"/>
                <a:gd name="connsiteY0" fmla="*/ -205 h 30956"/>
                <a:gd name="connsiteX1" fmla="*/ 101807 w 101917"/>
                <a:gd name="connsiteY1" fmla="*/ -205 h 30956"/>
                <a:gd name="connsiteX2" fmla="*/ 101807 w 101917"/>
                <a:gd name="connsiteY2" fmla="*/ 30752 h 30956"/>
                <a:gd name="connsiteX3" fmla="*/ -111 w 101917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956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4" name="Forma libre: forma 133">
              <a:extLst>
                <a:ext uri="{FF2B5EF4-FFF2-40B4-BE49-F238E27FC236}">
                  <a16:creationId xmlns:a16="http://schemas.microsoft.com/office/drawing/2014/main" id="{C9E352AE-7E00-D9C1-E36C-C37DB6EB6197}"/>
                </a:ext>
              </a:extLst>
            </p:cNvPr>
            <p:cNvSpPr/>
            <p:nvPr/>
          </p:nvSpPr>
          <p:spPr>
            <a:xfrm>
              <a:off x="2538793" y="3207448"/>
              <a:ext cx="101917" cy="30289"/>
            </a:xfrm>
            <a:custGeom>
              <a:avLst/>
              <a:gdLst>
                <a:gd name="connsiteX0" fmla="*/ -111 w 101917"/>
                <a:gd name="connsiteY0" fmla="*/ -205 h 30289"/>
                <a:gd name="connsiteX1" fmla="*/ 101807 w 101917"/>
                <a:gd name="connsiteY1" fmla="*/ -205 h 30289"/>
                <a:gd name="connsiteX2" fmla="*/ 101807 w 101917"/>
                <a:gd name="connsiteY2" fmla="*/ 30085 h 30289"/>
                <a:gd name="connsiteX3" fmla="*/ -111 w 101917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" h="30289">
                  <a:moveTo>
                    <a:pt x="-111" y="-205"/>
                  </a:moveTo>
                  <a:lnTo>
                    <a:pt x="101807" y="-205"/>
                  </a:lnTo>
                  <a:lnTo>
                    <a:pt x="101807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5" name="Forma libre: forma 134">
              <a:extLst>
                <a:ext uri="{FF2B5EF4-FFF2-40B4-BE49-F238E27FC236}">
                  <a16:creationId xmlns:a16="http://schemas.microsoft.com/office/drawing/2014/main" id="{CEC96EA7-DD78-74BC-3560-1B6C56DA996A}"/>
                </a:ext>
              </a:extLst>
            </p:cNvPr>
            <p:cNvSpPr/>
            <p:nvPr/>
          </p:nvSpPr>
          <p:spPr>
            <a:xfrm>
              <a:off x="2660903" y="3257931"/>
              <a:ext cx="100965" cy="30956"/>
            </a:xfrm>
            <a:custGeom>
              <a:avLst/>
              <a:gdLst>
                <a:gd name="connsiteX0" fmla="*/ -111 w 100965"/>
                <a:gd name="connsiteY0" fmla="*/ -205 h 30956"/>
                <a:gd name="connsiteX1" fmla="*/ 100854 w 100965"/>
                <a:gd name="connsiteY1" fmla="*/ -205 h 30956"/>
                <a:gd name="connsiteX2" fmla="*/ 100854 w 100965"/>
                <a:gd name="connsiteY2" fmla="*/ 30752 h 30956"/>
                <a:gd name="connsiteX3" fmla="*/ -111 w 100965"/>
                <a:gd name="connsiteY3" fmla="*/ 30752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956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752"/>
                  </a:lnTo>
                  <a:lnTo>
                    <a:pt x="-111" y="3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16" name="Forma libre: forma 135">
              <a:extLst>
                <a:ext uri="{FF2B5EF4-FFF2-40B4-BE49-F238E27FC236}">
                  <a16:creationId xmlns:a16="http://schemas.microsoft.com/office/drawing/2014/main" id="{DE481493-D71A-68D7-DEA4-E94C6790C869}"/>
                </a:ext>
              </a:extLst>
            </p:cNvPr>
            <p:cNvSpPr/>
            <p:nvPr/>
          </p:nvSpPr>
          <p:spPr>
            <a:xfrm>
              <a:off x="2660903" y="3207448"/>
              <a:ext cx="100965" cy="30289"/>
            </a:xfrm>
            <a:custGeom>
              <a:avLst/>
              <a:gdLst>
                <a:gd name="connsiteX0" fmla="*/ -111 w 100965"/>
                <a:gd name="connsiteY0" fmla="*/ -205 h 30289"/>
                <a:gd name="connsiteX1" fmla="*/ 100854 w 100965"/>
                <a:gd name="connsiteY1" fmla="*/ -205 h 30289"/>
                <a:gd name="connsiteX2" fmla="*/ 100854 w 100965"/>
                <a:gd name="connsiteY2" fmla="*/ 30085 h 30289"/>
                <a:gd name="connsiteX3" fmla="*/ -111 w 100965"/>
                <a:gd name="connsiteY3" fmla="*/ 3008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965" h="30289">
                  <a:moveTo>
                    <a:pt x="-111" y="-205"/>
                  </a:moveTo>
                  <a:lnTo>
                    <a:pt x="100854" y="-205"/>
                  </a:lnTo>
                  <a:lnTo>
                    <a:pt x="100854" y="30085"/>
                  </a:lnTo>
                  <a:lnTo>
                    <a:pt x="-111" y="300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D1F26-27DB-3114-543E-75BE46DB2190}"/>
              </a:ext>
            </a:extLst>
          </p:cNvPr>
          <p:cNvSpPr txBox="1">
            <a:spLocks/>
          </p:cNvSpPr>
          <p:nvPr/>
        </p:nvSpPr>
        <p:spPr>
          <a:xfrm>
            <a:off x="6451644" y="4692253"/>
            <a:ext cx="1962150" cy="3488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E0CEFFA-EA14-4325-A0F4-7973582784D2}" type="slidenum">
              <a:rPr lang="en-US" b="1" smtClean="0">
                <a:solidFill>
                  <a:schemeClr val="accent1"/>
                </a:solidFill>
              </a:rPr>
              <a:pPr algn="r"/>
              <a:t>9</a:t>
            </a:fld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1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8">
      <a:dk1>
        <a:srgbClr val="6C7B46"/>
      </a:dk1>
      <a:lt1>
        <a:srgbClr val="B1C176"/>
      </a:lt1>
      <a:dk2>
        <a:srgbClr val="C2CC9A"/>
      </a:dk2>
      <a:lt2>
        <a:srgbClr val="F39921"/>
      </a:lt2>
      <a:accent1>
        <a:srgbClr val="FEC928"/>
      </a:accent1>
      <a:accent2>
        <a:srgbClr val="424B2B"/>
      </a:accent2>
      <a:accent3>
        <a:srgbClr val="363D2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C2CC9A"/>
      </a:folHlink>
    </a:clrScheme>
    <a:fontScheme name="Personalizado 4">
      <a:majorFont>
        <a:latin typeface="Doppio One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7266</TotalTime>
  <Words>2147</Words>
  <Application>Microsoft Office PowerPoint</Application>
  <PresentationFormat>On-screen Show (16:9)</PresentationFormat>
  <Paragraphs>288</Paragraphs>
  <Slides>30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Advent Pro</vt:lpstr>
      <vt:lpstr>Aldrich</vt:lpstr>
      <vt:lpstr>Arial</vt:lpstr>
      <vt:lpstr>Bebas Neue</vt:lpstr>
      <vt:lpstr>Cabin</vt:lpstr>
      <vt:lpstr>Calibri</vt:lpstr>
      <vt:lpstr>Doppio One</vt:lpstr>
      <vt:lpstr>Söhne</vt:lpstr>
      <vt:lpstr>Times New Roman</vt:lpstr>
      <vt:lpstr>Office Theme</vt:lpstr>
      <vt:lpstr>Personal Finance Management Application SpendSmart Capstone Project Phase 1</vt:lpstr>
      <vt:lpstr>TABLE OF CONTENTS</vt:lpstr>
      <vt:lpstr>Introduction</vt:lpstr>
      <vt:lpstr>Introduction</vt:lpstr>
      <vt:lpstr>Main Problem</vt:lpstr>
      <vt:lpstr>Today </vt:lpstr>
      <vt:lpstr>Solution &amp; Background </vt:lpstr>
      <vt:lpstr>SpendSmart Is The Solution! </vt:lpstr>
      <vt:lpstr>SpendSmart New Features  </vt:lpstr>
      <vt:lpstr>Budgeting Algorithm</vt:lpstr>
      <vt:lpstr>Purpose of the test</vt:lpstr>
      <vt:lpstr>Technology Choices</vt:lpstr>
      <vt:lpstr>MERN Stack</vt:lpstr>
      <vt:lpstr>UML Diagrams</vt:lpstr>
      <vt:lpstr>Use Case</vt:lpstr>
      <vt:lpstr>PowerPoint Presentation</vt:lpstr>
      <vt:lpstr>GUI</vt:lpstr>
      <vt:lpstr>GUI</vt:lpstr>
      <vt:lpstr>PowerPoint Presentation</vt:lpstr>
      <vt:lpstr>PowerPoint Presentation</vt:lpstr>
      <vt:lpstr>Test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management application SpendSmart Capstone Project Phase 1</dc:title>
  <dc:creator>saher</dc:creator>
  <cp:lastModifiedBy>ואיל עוסמאן</cp:lastModifiedBy>
  <cp:revision>26</cp:revision>
  <dcterms:created xsi:type="dcterms:W3CDTF">2021-10-12T08:06:43Z</dcterms:created>
  <dcterms:modified xsi:type="dcterms:W3CDTF">2024-05-07T18:19:48Z</dcterms:modified>
</cp:coreProperties>
</file>